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91" r:id="rId5"/>
    <p:sldId id="1782" r:id="rId6"/>
    <p:sldId id="537" r:id="rId7"/>
    <p:sldId id="538" r:id="rId8"/>
    <p:sldId id="540" r:id="rId9"/>
    <p:sldId id="542" r:id="rId10"/>
    <p:sldId id="328" r:id="rId11"/>
    <p:sldId id="544" r:id="rId12"/>
    <p:sldId id="549" r:id="rId13"/>
    <p:sldId id="550" r:id="rId14"/>
    <p:sldId id="548" r:id="rId15"/>
    <p:sldId id="545" r:id="rId16"/>
    <p:sldId id="551" r:id="rId17"/>
    <p:sldId id="543" r:id="rId18"/>
    <p:sldId id="535" r:id="rId19"/>
    <p:sldId id="1781" r:id="rId20"/>
    <p:sldId id="553" r:id="rId21"/>
    <p:sldId id="552" r:id="rId22"/>
    <p:sldId id="270" r:id="rId2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Watkins" initials="JW" lastIdx="2" clrIdx="0">
    <p:extLst>
      <p:ext uri="{19B8F6BF-5375-455C-9EA6-DF929625EA0E}">
        <p15:presenceInfo xmlns:p15="http://schemas.microsoft.com/office/powerpoint/2012/main" userId="77380388280dadfc" providerId="Windows Live"/>
      </p:ext>
    </p:extLst>
  </p:cmAuthor>
  <p:cmAuthor id="2" name="Aaron Pearce" initials="AP" lastIdx="5" clrIdx="1">
    <p:extLst>
      <p:ext uri="{19B8F6BF-5375-455C-9EA6-DF929625EA0E}">
        <p15:presenceInfo xmlns:p15="http://schemas.microsoft.com/office/powerpoint/2012/main" userId="S::AAPE1@hscic.gov.uk::9a957965-db29-47c2-93a4-43ec633d4b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8AEA"/>
    <a:srgbClr val="D69ED3"/>
    <a:srgbClr val="FF7C80"/>
    <a:srgbClr val="CBD2E6"/>
    <a:srgbClr val="A975B9"/>
    <a:srgbClr val="B870CE"/>
    <a:srgbClr val="C678C2"/>
    <a:srgbClr val="EDDCF4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93CD9-C59E-43BD-82D1-B7C0C4E5A9ED}" v="8" dt="2020-02-14T12:22:16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96327" autoAdjust="0"/>
  </p:normalViewPr>
  <p:slideViewPr>
    <p:cSldViewPr>
      <p:cViewPr varScale="1">
        <p:scale>
          <a:sx n="89" d="100"/>
          <a:sy n="89" d="100"/>
        </p:scale>
        <p:origin x="64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Heap" userId="2344eb845ca8ceac" providerId="LiveId" clId="{F3EB6796-6B07-43C5-AEFE-F18BD64E4DD2}"/>
    <pc:docChg chg="addSld delSld modSld">
      <pc:chgData name="Tony Heap" userId="2344eb845ca8ceac" providerId="LiveId" clId="{F3EB6796-6B07-43C5-AEFE-F18BD64E4DD2}" dt="2020-02-14T12:23:38.283" v="72" actId="14100"/>
      <pc:docMkLst>
        <pc:docMk/>
      </pc:docMkLst>
      <pc:sldChg chg="del">
        <pc:chgData name="Tony Heap" userId="2344eb845ca8ceac" providerId="LiveId" clId="{F3EB6796-6B07-43C5-AEFE-F18BD64E4DD2}" dt="2020-02-14T12:22:44.557" v="55" actId="47"/>
        <pc:sldMkLst>
          <pc:docMk/>
          <pc:sldMk cId="0" sldId="265"/>
        </pc:sldMkLst>
      </pc:sldChg>
      <pc:sldChg chg="modSp">
        <pc:chgData name="Tony Heap" userId="2344eb845ca8ceac" providerId="LiveId" clId="{F3EB6796-6B07-43C5-AEFE-F18BD64E4DD2}" dt="2020-02-14T12:23:18.951" v="67" actId="20577"/>
        <pc:sldMkLst>
          <pc:docMk/>
          <pc:sldMk cId="2467477157" sldId="535"/>
        </pc:sldMkLst>
        <pc:spChg chg="mod">
          <ac:chgData name="Tony Heap" userId="2344eb845ca8ceac" providerId="LiveId" clId="{F3EB6796-6B07-43C5-AEFE-F18BD64E4DD2}" dt="2020-02-14T12:23:18.951" v="67" actId="20577"/>
          <ac:spMkLst>
            <pc:docMk/>
            <pc:sldMk cId="2467477157" sldId="535"/>
            <ac:spMk id="2" creationId="{3F7E834F-365D-4546-98C3-E622E075D3D1}"/>
          </ac:spMkLst>
        </pc:spChg>
      </pc:sldChg>
      <pc:sldChg chg="modSp">
        <pc:chgData name="Tony Heap" userId="2344eb845ca8ceac" providerId="LiveId" clId="{F3EB6796-6B07-43C5-AEFE-F18BD64E4DD2}" dt="2020-02-14T12:23:11.481" v="63" actId="20577"/>
        <pc:sldMkLst>
          <pc:docMk/>
          <pc:sldMk cId="345217705" sldId="545"/>
        </pc:sldMkLst>
        <pc:spChg chg="mod">
          <ac:chgData name="Tony Heap" userId="2344eb845ca8ceac" providerId="LiveId" clId="{F3EB6796-6B07-43C5-AEFE-F18BD64E4DD2}" dt="2020-02-14T12:23:11.481" v="63" actId="20577"/>
          <ac:spMkLst>
            <pc:docMk/>
            <pc:sldMk cId="345217705" sldId="545"/>
            <ac:spMk id="2" creationId="{F28962CF-35A1-456C-8728-51259CCDE8F0}"/>
          </ac:spMkLst>
        </pc:spChg>
      </pc:sldChg>
      <pc:sldChg chg="modSp">
        <pc:chgData name="Tony Heap" userId="2344eb845ca8ceac" providerId="LiveId" clId="{F3EB6796-6B07-43C5-AEFE-F18BD64E4DD2}" dt="2020-02-14T12:23:05.369" v="61" actId="20577"/>
        <pc:sldMkLst>
          <pc:docMk/>
          <pc:sldMk cId="2664497258" sldId="548"/>
        </pc:sldMkLst>
        <pc:spChg chg="mod">
          <ac:chgData name="Tony Heap" userId="2344eb845ca8ceac" providerId="LiveId" clId="{F3EB6796-6B07-43C5-AEFE-F18BD64E4DD2}" dt="2020-02-14T12:23:05.369" v="61" actId="20577"/>
          <ac:spMkLst>
            <pc:docMk/>
            <pc:sldMk cId="2664497258" sldId="548"/>
            <ac:spMk id="2" creationId="{F28962CF-35A1-456C-8728-51259CCDE8F0}"/>
          </ac:spMkLst>
        </pc:spChg>
      </pc:sldChg>
      <pc:sldChg chg="modSp">
        <pc:chgData name="Tony Heap" userId="2344eb845ca8ceac" providerId="LiveId" clId="{F3EB6796-6B07-43C5-AEFE-F18BD64E4DD2}" dt="2020-02-14T12:22:57.561" v="57" actId="20577"/>
        <pc:sldMkLst>
          <pc:docMk/>
          <pc:sldMk cId="2462289100" sldId="549"/>
        </pc:sldMkLst>
        <pc:spChg chg="mod">
          <ac:chgData name="Tony Heap" userId="2344eb845ca8ceac" providerId="LiveId" clId="{F3EB6796-6B07-43C5-AEFE-F18BD64E4DD2}" dt="2020-02-14T12:22:57.561" v="57" actId="20577"/>
          <ac:spMkLst>
            <pc:docMk/>
            <pc:sldMk cId="2462289100" sldId="549"/>
            <ac:spMk id="2" creationId="{F28962CF-35A1-456C-8728-51259CCDE8F0}"/>
          </ac:spMkLst>
        </pc:spChg>
      </pc:sldChg>
      <pc:sldChg chg="modSp">
        <pc:chgData name="Tony Heap" userId="2344eb845ca8ceac" providerId="LiveId" clId="{F3EB6796-6B07-43C5-AEFE-F18BD64E4DD2}" dt="2020-02-14T12:23:01.750" v="59" actId="20577"/>
        <pc:sldMkLst>
          <pc:docMk/>
          <pc:sldMk cId="2899770040" sldId="550"/>
        </pc:sldMkLst>
        <pc:spChg chg="mod">
          <ac:chgData name="Tony Heap" userId="2344eb845ca8ceac" providerId="LiveId" clId="{F3EB6796-6B07-43C5-AEFE-F18BD64E4DD2}" dt="2020-02-14T12:23:01.750" v="59" actId="20577"/>
          <ac:spMkLst>
            <pc:docMk/>
            <pc:sldMk cId="2899770040" sldId="550"/>
            <ac:spMk id="2" creationId="{F28962CF-35A1-456C-8728-51259CCDE8F0}"/>
          </ac:spMkLst>
        </pc:spChg>
      </pc:sldChg>
      <pc:sldChg chg="modSp add">
        <pc:chgData name="Tony Heap" userId="2344eb845ca8ceac" providerId="LiveId" clId="{F3EB6796-6B07-43C5-AEFE-F18BD64E4DD2}" dt="2020-02-14T12:23:38.283" v="72" actId="14100"/>
        <pc:sldMkLst>
          <pc:docMk/>
          <pc:sldMk cId="91612552" sldId="1781"/>
        </pc:sldMkLst>
        <pc:spChg chg="mod">
          <ac:chgData name="Tony Heap" userId="2344eb845ca8ceac" providerId="LiveId" clId="{F3EB6796-6B07-43C5-AEFE-F18BD64E4DD2}" dt="2020-02-14T12:23:26.028" v="71" actId="20577"/>
          <ac:spMkLst>
            <pc:docMk/>
            <pc:sldMk cId="91612552" sldId="1781"/>
            <ac:spMk id="2" creationId="{A2BE998D-51D7-41F0-A6E6-F307C153A42E}"/>
          </ac:spMkLst>
        </pc:spChg>
        <pc:grpChg chg="mod">
          <ac:chgData name="Tony Heap" userId="2344eb845ca8ceac" providerId="LiveId" clId="{F3EB6796-6B07-43C5-AEFE-F18BD64E4DD2}" dt="2020-02-14T12:23:38.283" v="72" actId="14100"/>
          <ac:grpSpMkLst>
            <pc:docMk/>
            <pc:sldMk cId="91612552" sldId="1781"/>
            <ac:grpSpMk id="13" creationId="{084C99C0-D580-48CF-BDC6-A87A0D022EC2}"/>
          </ac:grpSpMkLst>
        </pc:grpChg>
      </pc:sldChg>
      <pc:sldChg chg="addSp delSp modSp add">
        <pc:chgData name="Tony Heap" userId="2344eb845ca8ceac" providerId="LiveId" clId="{F3EB6796-6B07-43C5-AEFE-F18BD64E4DD2}" dt="2020-02-14T12:22:38.811" v="54" actId="14100"/>
        <pc:sldMkLst>
          <pc:docMk/>
          <pc:sldMk cId="660071576" sldId="1782"/>
        </pc:sldMkLst>
        <pc:spChg chg="del">
          <ac:chgData name="Tony Heap" userId="2344eb845ca8ceac" providerId="LiveId" clId="{F3EB6796-6B07-43C5-AEFE-F18BD64E4DD2}" dt="2020-02-14T12:21:37.186" v="31"/>
          <ac:spMkLst>
            <pc:docMk/>
            <pc:sldMk cId="660071576" sldId="1782"/>
            <ac:spMk id="2" creationId="{2450BC1E-ECCC-4A5C-94FE-2B1873D680E1}"/>
          </ac:spMkLst>
        </pc:spChg>
        <pc:spChg chg="del">
          <ac:chgData name="Tony Heap" userId="2344eb845ca8ceac" providerId="LiveId" clId="{F3EB6796-6B07-43C5-AEFE-F18BD64E4DD2}" dt="2020-02-14T12:21:37.186" v="31"/>
          <ac:spMkLst>
            <pc:docMk/>
            <pc:sldMk cId="660071576" sldId="1782"/>
            <ac:spMk id="3" creationId="{DB417708-B0DA-439C-9C3B-9691D39882D9}"/>
          </ac:spMkLst>
        </pc:spChg>
        <pc:spChg chg="del">
          <ac:chgData name="Tony Heap" userId="2344eb845ca8ceac" providerId="LiveId" clId="{F3EB6796-6B07-43C5-AEFE-F18BD64E4DD2}" dt="2020-02-14T12:21:37.186" v="31"/>
          <ac:spMkLst>
            <pc:docMk/>
            <pc:sldMk cId="660071576" sldId="1782"/>
            <ac:spMk id="4" creationId="{DA628113-29F8-43AD-9385-4E66A7BA74E4}"/>
          </ac:spMkLst>
        </pc:spChg>
        <pc:spChg chg="add mod">
          <ac:chgData name="Tony Heap" userId="2344eb845ca8ceac" providerId="LiveId" clId="{F3EB6796-6B07-43C5-AEFE-F18BD64E4DD2}" dt="2020-02-14T12:21:42.620" v="44" actId="20577"/>
          <ac:spMkLst>
            <pc:docMk/>
            <pc:sldMk cId="660071576" sldId="1782"/>
            <ac:spMk id="5" creationId="{2A7DC3F0-049F-43E1-B9EA-33ECB78C57CF}"/>
          </ac:spMkLst>
        </pc:spChg>
        <pc:spChg chg="add del mod">
          <ac:chgData name="Tony Heap" userId="2344eb845ca8ceac" providerId="LiveId" clId="{F3EB6796-6B07-43C5-AEFE-F18BD64E4DD2}" dt="2020-02-14T12:21:50.027" v="45"/>
          <ac:spMkLst>
            <pc:docMk/>
            <pc:sldMk cId="660071576" sldId="1782"/>
            <ac:spMk id="6" creationId="{99CEF197-7DC7-4907-94B8-FD2DAE8AE5A2}"/>
          </ac:spMkLst>
        </pc:spChg>
        <pc:spChg chg="add mod">
          <ac:chgData name="Tony Heap" userId="2344eb845ca8ceac" providerId="LiveId" clId="{F3EB6796-6B07-43C5-AEFE-F18BD64E4DD2}" dt="2020-02-14T12:22:38.811" v="54" actId="14100"/>
          <ac:spMkLst>
            <pc:docMk/>
            <pc:sldMk cId="660071576" sldId="1782"/>
            <ac:spMk id="8" creationId="{09502F49-00F8-47D8-828C-4B574B5E0696}"/>
          </ac:spMkLst>
        </pc:spChg>
        <pc:spChg chg="add del">
          <ac:chgData name="Tony Heap" userId="2344eb845ca8ceac" providerId="LiveId" clId="{F3EB6796-6B07-43C5-AEFE-F18BD64E4DD2}" dt="2020-02-14T12:22:14.871" v="49"/>
          <ac:spMkLst>
            <pc:docMk/>
            <pc:sldMk cId="660071576" sldId="1782"/>
            <ac:spMk id="9" creationId="{5227A2D6-5887-4F9B-93FA-21CD39570F8F}"/>
          </ac:spMkLst>
        </pc:spChg>
        <pc:spChg chg="add mod">
          <ac:chgData name="Tony Heap" userId="2344eb845ca8ceac" providerId="LiveId" clId="{F3EB6796-6B07-43C5-AEFE-F18BD64E4DD2}" dt="2020-02-14T12:22:34.766" v="53" actId="14100"/>
          <ac:spMkLst>
            <pc:docMk/>
            <pc:sldMk cId="660071576" sldId="1782"/>
            <ac:spMk id="10" creationId="{EA229BB3-ECBF-4CA5-ADD3-112A268499B2}"/>
          </ac:spMkLst>
        </pc:spChg>
        <pc:picChg chg="add mod">
          <ac:chgData name="Tony Heap" userId="2344eb845ca8ceac" providerId="LiveId" clId="{F3EB6796-6B07-43C5-AEFE-F18BD64E4DD2}" dt="2020-02-14T12:21:53.606" v="46" actId="1076"/>
          <ac:picMkLst>
            <pc:docMk/>
            <pc:sldMk cId="660071576" sldId="1782"/>
            <ac:picMk id="7" creationId="{7468BA00-1739-4786-9CC1-1B829F721EF6}"/>
          </ac:picMkLst>
        </pc:picChg>
      </pc:sldChg>
      <pc:sldMasterChg chg="delSldLayout">
        <pc:chgData name="Tony Heap" userId="2344eb845ca8ceac" providerId="LiveId" clId="{F3EB6796-6B07-43C5-AEFE-F18BD64E4DD2}" dt="2020-02-14T12:22:44.557" v="55" actId="47"/>
        <pc:sldMasterMkLst>
          <pc:docMk/>
          <pc:sldMasterMk cId="554456388" sldId="2147483660"/>
        </pc:sldMasterMkLst>
        <pc:sldLayoutChg chg="del">
          <pc:chgData name="Tony Heap" userId="2344eb845ca8ceac" providerId="LiveId" clId="{F3EB6796-6B07-43C5-AEFE-F18BD64E4DD2}" dt="2020-02-14T12:22:44.557" v="55" actId="47"/>
          <pc:sldLayoutMkLst>
            <pc:docMk/>
            <pc:sldMasterMk cId="554456388" sldId="2147483660"/>
            <pc:sldLayoutMk cId="3756524892" sldId="214748368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49A74-D65A-4852-97D3-BE9239E418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6223D8-3A6A-4F41-8D41-76B90DB5A8B0}">
      <dgm:prSet phldrT="[Text]"/>
      <dgm:spPr/>
      <dgm:t>
        <a:bodyPr/>
        <a:lstStyle/>
        <a:p>
          <a:r>
            <a:rPr lang="en-GB" b="1" dirty="0"/>
            <a:t>Learning</a:t>
          </a:r>
        </a:p>
      </dgm:t>
    </dgm:pt>
    <dgm:pt modelId="{398E5734-7D30-4A50-8654-47D12DE001FA}" type="parTrans" cxnId="{00CE75D2-DAE2-4217-82FE-5CC7F7DD7BAA}">
      <dgm:prSet/>
      <dgm:spPr/>
      <dgm:t>
        <a:bodyPr/>
        <a:lstStyle/>
        <a:p>
          <a:endParaRPr lang="en-GB"/>
        </a:p>
      </dgm:t>
    </dgm:pt>
    <dgm:pt modelId="{AB8E6165-5016-4B63-A329-01178F2D754F}" type="sibTrans" cxnId="{00CE75D2-DAE2-4217-82FE-5CC7F7DD7BAA}">
      <dgm:prSet/>
      <dgm:spPr/>
      <dgm:t>
        <a:bodyPr/>
        <a:lstStyle/>
        <a:p>
          <a:endParaRPr lang="en-GB"/>
        </a:p>
      </dgm:t>
    </dgm:pt>
    <dgm:pt modelId="{EAD95508-1BDA-4C25-BD34-21A604721C84}">
      <dgm:prSet phldrT="[Text]"/>
      <dgm:spPr/>
      <dgm:t>
        <a:bodyPr/>
        <a:lstStyle/>
        <a:p>
          <a:r>
            <a:rPr lang="en-GB" b="1" dirty="0"/>
            <a:t>Design and build</a:t>
          </a:r>
        </a:p>
      </dgm:t>
    </dgm:pt>
    <dgm:pt modelId="{C967A75E-4A5C-4F09-9777-83AC9E97805F}" type="parTrans" cxnId="{57F65D86-2043-4585-A4C8-A49EF328FF6F}">
      <dgm:prSet/>
      <dgm:spPr/>
      <dgm:t>
        <a:bodyPr/>
        <a:lstStyle/>
        <a:p>
          <a:endParaRPr lang="en-GB"/>
        </a:p>
      </dgm:t>
    </dgm:pt>
    <dgm:pt modelId="{3BD9C938-AB99-4A98-9479-7655CCA16EFE}" type="sibTrans" cxnId="{57F65D86-2043-4585-A4C8-A49EF328FF6F}">
      <dgm:prSet/>
      <dgm:spPr/>
      <dgm:t>
        <a:bodyPr/>
        <a:lstStyle/>
        <a:p>
          <a:endParaRPr lang="en-GB"/>
        </a:p>
      </dgm:t>
    </dgm:pt>
    <dgm:pt modelId="{D5A74017-AF48-44A5-BA36-CADA501F6A4B}">
      <dgm:prSet phldrT="[Text]"/>
      <dgm:spPr/>
      <dgm:t>
        <a:bodyPr/>
        <a:lstStyle/>
        <a:p>
          <a:r>
            <a:rPr lang="en-GB" b="1" dirty="0"/>
            <a:t>Testing</a:t>
          </a:r>
        </a:p>
      </dgm:t>
    </dgm:pt>
    <dgm:pt modelId="{16949C33-ED51-4948-8323-3FADF5193408}" type="parTrans" cxnId="{2C95F936-A34B-4E29-918E-56FFF6B752D6}">
      <dgm:prSet/>
      <dgm:spPr/>
      <dgm:t>
        <a:bodyPr/>
        <a:lstStyle/>
        <a:p>
          <a:endParaRPr lang="en-GB"/>
        </a:p>
      </dgm:t>
    </dgm:pt>
    <dgm:pt modelId="{DDC19F9B-3D8F-4EEB-98BF-D0D408D4EFE8}" type="sibTrans" cxnId="{2C95F936-A34B-4E29-918E-56FFF6B752D6}">
      <dgm:prSet/>
      <dgm:spPr/>
      <dgm:t>
        <a:bodyPr/>
        <a:lstStyle/>
        <a:p>
          <a:endParaRPr lang="en-GB"/>
        </a:p>
      </dgm:t>
    </dgm:pt>
    <dgm:pt modelId="{990DE7C6-F836-4ED2-AE91-670CBE6AB6F3}">
      <dgm:prSet phldrT="[Text]"/>
      <dgm:spPr/>
      <dgm:t>
        <a:bodyPr/>
        <a:lstStyle/>
        <a:p>
          <a:r>
            <a:rPr lang="en-GB" b="1" dirty="0"/>
            <a:t>Assurance</a:t>
          </a:r>
        </a:p>
      </dgm:t>
    </dgm:pt>
    <dgm:pt modelId="{6485F026-876D-4B5D-9670-6152DE541779}" type="parTrans" cxnId="{3BB03ED3-56EB-44D8-8348-6C72A40AF230}">
      <dgm:prSet/>
      <dgm:spPr/>
      <dgm:t>
        <a:bodyPr/>
        <a:lstStyle/>
        <a:p>
          <a:endParaRPr lang="en-GB"/>
        </a:p>
      </dgm:t>
    </dgm:pt>
    <dgm:pt modelId="{DB0840CA-8B43-4CD7-8E88-D29EADA1FB79}" type="sibTrans" cxnId="{3BB03ED3-56EB-44D8-8348-6C72A40AF230}">
      <dgm:prSet/>
      <dgm:spPr/>
      <dgm:t>
        <a:bodyPr/>
        <a:lstStyle/>
        <a:p>
          <a:endParaRPr lang="en-GB"/>
        </a:p>
      </dgm:t>
    </dgm:pt>
    <dgm:pt modelId="{388875F1-B6A1-4FB9-ABB2-72F88ABD5723}">
      <dgm:prSet phldrT="[Text]"/>
      <dgm:spPr/>
      <dgm:t>
        <a:bodyPr/>
        <a:lstStyle/>
        <a:p>
          <a:r>
            <a:rPr lang="en-GB" b="1" dirty="0"/>
            <a:t>Help and support</a:t>
          </a:r>
        </a:p>
      </dgm:t>
    </dgm:pt>
    <dgm:pt modelId="{4C058581-8CE7-4357-A0EE-F2B7737A506B}" type="parTrans" cxnId="{7AD85E70-E640-43AE-B236-116A0B372B2A}">
      <dgm:prSet/>
      <dgm:spPr/>
      <dgm:t>
        <a:bodyPr/>
        <a:lstStyle/>
        <a:p>
          <a:endParaRPr lang="en-GB"/>
        </a:p>
      </dgm:t>
    </dgm:pt>
    <dgm:pt modelId="{DEBAB828-0D08-4628-8CAB-BF33828DF769}" type="sibTrans" cxnId="{7AD85E70-E640-43AE-B236-116A0B372B2A}">
      <dgm:prSet/>
      <dgm:spPr/>
      <dgm:t>
        <a:bodyPr/>
        <a:lstStyle/>
        <a:p>
          <a:endParaRPr lang="en-GB"/>
        </a:p>
      </dgm:t>
    </dgm:pt>
    <dgm:pt modelId="{3BE52BA4-7863-4345-89CE-6F8B687547D4}">
      <dgm:prSet phldrT="[Text]"/>
      <dgm:spPr/>
      <dgm:t>
        <a:bodyPr/>
        <a:lstStyle/>
        <a:p>
          <a:r>
            <a:rPr lang="en-GB" dirty="0"/>
            <a:t>Docs hard to find</a:t>
          </a:r>
        </a:p>
      </dgm:t>
    </dgm:pt>
    <dgm:pt modelId="{494AE66F-54E6-4C16-A883-9E670E1ECD0D}" type="parTrans" cxnId="{85290BCD-92E3-4A36-BBF9-4DC5C90C749B}">
      <dgm:prSet/>
      <dgm:spPr/>
      <dgm:t>
        <a:bodyPr/>
        <a:lstStyle/>
        <a:p>
          <a:endParaRPr lang="en-GB"/>
        </a:p>
      </dgm:t>
    </dgm:pt>
    <dgm:pt modelId="{83E3C77F-DA45-4A18-9B0D-977F688B0ABA}" type="sibTrans" cxnId="{85290BCD-92E3-4A36-BBF9-4DC5C90C749B}">
      <dgm:prSet/>
      <dgm:spPr/>
      <dgm:t>
        <a:bodyPr/>
        <a:lstStyle/>
        <a:p>
          <a:endParaRPr lang="en-GB"/>
        </a:p>
      </dgm:t>
    </dgm:pt>
    <dgm:pt modelId="{543F8730-065E-4D34-A097-33BF13A15A51}">
      <dgm:prSet phldrT="[Text]"/>
      <dgm:spPr/>
      <dgm:t>
        <a:bodyPr/>
        <a:lstStyle/>
        <a:p>
          <a:r>
            <a:rPr lang="en-GB" dirty="0"/>
            <a:t>Unclear</a:t>
          </a:r>
        </a:p>
      </dgm:t>
    </dgm:pt>
    <dgm:pt modelId="{3009973E-B7D7-41B1-96D7-53D59D83E38D}" type="parTrans" cxnId="{AA24103C-249E-423C-B2FF-40107CA9AF68}">
      <dgm:prSet/>
      <dgm:spPr/>
      <dgm:t>
        <a:bodyPr/>
        <a:lstStyle/>
        <a:p>
          <a:endParaRPr lang="en-GB"/>
        </a:p>
      </dgm:t>
    </dgm:pt>
    <dgm:pt modelId="{F60CBF26-FE1D-4E9C-8C36-6AC0A389CC91}" type="sibTrans" cxnId="{AA24103C-249E-423C-B2FF-40107CA9AF68}">
      <dgm:prSet/>
      <dgm:spPr/>
      <dgm:t>
        <a:bodyPr/>
        <a:lstStyle/>
        <a:p>
          <a:endParaRPr lang="en-GB"/>
        </a:p>
      </dgm:t>
    </dgm:pt>
    <dgm:pt modelId="{32992FAB-EBA5-464B-BB68-40F89DD3F25F}">
      <dgm:prSet phldrT="[Text]"/>
      <dgm:spPr/>
      <dgm:t>
        <a:bodyPr/>
        <a:lstStyle/>
        <a:p>
          <a:r>
            <a:rPr lang="en-GB" dirty="0"/>
            <a:t>Incomplete</a:t>
          </a:r>
        </a:p>
      </dgm:t>
    </dgm:pt>
    <dgm:pt modelId="{9A74D5F1-4D77-4157-8B80-7D9C629F4598}" type="parTrans" cxnId="{5810FD56-D328-47D0-A8C6-91CD09A7D0B0}">
      <dgm:prSet/>
      <dgm:spPr/>
      <dgm:t>
        <a:bodyPr/>
        <a:lstStyle/>
        <a:p>
          <a:endParaRPr lang="en-GB"/>
        </a:p>
      </dgm:t>
    </dgm:pt>
    <dgm:pt modelId="{01825D8F-DBA4-42F1-861E-599A46D3A499}" type="sibTrans" cxnId="{5810FD56-D328-47D0-A8C6-91CD09A7D0B0}">
      <dgm:prSet/>
      <dgm:spPr/>
      <dgm:t>
        <a:bodyPr/>
        <a:lstStyle/>
        <a:p>
          <a:endParaRPr lang="en-GB"/>
        </a:p>
      </dgm:t>
    </dgm:pt>
    <dgm:pt modelId="{F0CC6EC0-8B98-4E39-B74C-D83828B72FC3}">
      <dgm:prSet phldrT="[Text]"/>
      <dgm:spPr/>
      <dgm:t>
        <a:bodyPr/>
        <a:lstStyle/>
        <a:p>
          <a:r>
            <a:rPr lang="en-GB" dirty="0"/>
            <a:t>Inconsistent</a:t>
          </a:r>
        </a:p>
      </dgm:t>
    </dgm:pt>
    <dgm:pt modelId="{D7BBFFAC-0110-43D6-BA78-CD316DF8270F}" type="parTrans" cxnId="{82B15C2C-FAC3-4D9C-A2A6-EFD520165B68}">
      <dgm:prSet/>
      <dgm:spPr/>
      <dgm:t>
        <a:bodyPr/>
        <a:lstStyle/>
        <a:p>
          <a:endParaRPr lang="en-GB"/>
        </a:p>
      </dgm:t>
    </dgm:pt>
    <dgm:pt modelId="{9AF5A336-ADD4-4804-9B09-B4282395907E}" type="sibTrans" cxnId="{82B15C2C-FAC3-4D9C-A2A6-EFD520165B68}">
      <dgm:prSet/>
      <dgm:spPr/>
      <dgm:t>
        <a:bodyPr/>
        <a:lstStyle/>
        <a:p>
          <a:endParaRPr lang="en-GB"/>
        </a:p>
      </dgm:t>
    </dgm:pt>
    <dgm:pt modelId="{C1CD80F9-559B-42C1-B864-2A78AF3F5213}">
      <dgm:prSet phldrT="[Text]"/>
      <dgm:spPr/>
      <dgm:t>
        <a:bodyPr/>
        <a:lstStyle/>
        <a:p>
          <a:r>
            <a:rPr lang="en-GB" dirty="0"/>
            <a:t>Complex APIs</a:t>
          </a:r>
        </a:p>
      </dgm:t>
    </dgm:pt>
    <dgm:pt modelId="{88F16EB7-5D35-413C-B9DC-200AF44E4F6D}" type="parTrans" cxnId="{F9DD063B-A979-4F02-AF88-1427516DE548}">
      <dgm:prSet/>
      <dgm:spPr/>
      <dgm:t>
        <a:bodyPr/>
        <a:lstStyle/>
        <a:p>
          <a:endParaRPr lang="en-GB"/>
        </a:p>
      </dgm:t>
    </dgm:pt>
    <dgm:pt modelId="{101CF83B-A791-49F1-A235-F88CDD9EAD3D}" type="sibTrans" cxnId="{F9DD063B-A979-4F02-AF88-1427516DE548}">
      <dgm:prSet/>
      <dgm:spPr/>
      <dgm:t>
        <a:bodyPr/>
        <a:lstStyle/>
        <a:p>
          <a:endParaRPr lang="en-GB"/>
        </a:p>
      </dgm:t>
    </dgm:pt>
    <dgm:pt modelId="{C3B517A7-0070-4A1D-A03E-A5FB6E2CF884}">
      <dgm:prSet phldrT="[Text]"/>
      <dgm:spPr/>
      <dgm:t>
        <a:bodyPr/>
        <a:lstStyle/>
        <a:p>
          <a:r>
            <a:rPr lang="en-GB" dirty="0"/>
            <a:t>Security hard</a:t>
          </a:r>
        </a:p>
      </dgm:t>
    </dgm:pt>
    <dgm:pt modelId="{0AB10528-2217-4555-B504-6AB19D1DCCA6}" type="parTrans" cxnId="{9BFAA05A-7B4C-4084-94B7-51E420F5FF02}">
      <dgm:prSet/>
      <dgm:spPr/>
      <dgm:t>
        <a:bodyPr/>
        <a:lstStyle/>
        <a:p>
          <a:endParaRPr lang="en-GB"/>
        </a:p>
      </dgm:t>
    </dgm:pt>
    <dgm:pt modelId="{6BFF4D82-E15D-4173-859D-71F6A90B72F8}" type="sibTrans" cxnId="{9BFAA05A-7B4C-4084-94B7-51E420F5FF02}">
      <dgm:prSet/>
      <dgm:spPr/>
      <dgm:t>
        <a:bodyPr/>
        <a:lstStyle/>
        <a:p>
          <a:endParaRPr lang="en-GB"/>
        </a:p>
      </dgm:t>
    </dgm:pt>
    <dgm:pt modelId="{21273D89-FE60-498C-92AE-F3FBFBA3B6B5}">
      <dgm:prSet/>
      <dgm:spPr/>
      <dgm:t>
        <a:bodyPr/>
        <a:lstStyle/>
        <a:p>
          <a:r>
            <a:rPr lang="en-GB" dirty="0"/>
            <a:t>Environments not internet-facing</a:t>
          </a:r>
        </a:p>
      </dgm:t>
    </dgm:pt>
    <dgm:pt modelId="{A2894478-44BC-4326-BBA1-17C497C0000B}" type="parTrans" cxnId="{EA0A666A-0A48-4163-9B28-B4A2A491B06E}">
      <dgm:prSet/>
      <dgm:spPr/>
      <dgm:t>
        <a:bodyPr/>
        <a:lstStyle/>
        <a:p>
          <a:endParaRPr lang="en-GB"/>
        </a:p>
      </dgm:t>
    </dgm:pt>
    <dgm:pt modelId="{6AB9BD88-44BA-4AC5-9459-9FDD93457E60}" type="sibTrans" cxnId="{EA0A666A-0A48-4163-9B28-B4A2A491B06E}">
      <dgm:prSet/>
      <dgm:spPr/>
      <dgm:t>
        <a:bodyPr/>
        <a:lstStyle/>
        <a:p>
          <a:endParaRPr lang="en-GB"/>
        </a:p>
      </dgm:t>
    </dgm:pt>
    <dgm:pt modelId="{7C3FC973-D842-4340-9443-4A2773237BBA}">
      <dgm:prSet/>
      <dgm:spPr/>
      <dgm:t>
        <a:bodyPr/>
        <a:lstStyle/>
        <a:p>
          <a:r>
            <a:rPr lang="en-GB" dirty="0"/>
            <a:t>Test suites have issues</a:t>
          </a:r>
        </a:p>
      </dgm:t>
    </dgm:pt>
    <dgm:pt modelId="{667530AD-EDF9-4C89-938A-E246F9EB4CD7}" type="parTrans" cxnId="{35E75B3D-AF1B-4CD5-8D31-623E559574B8}">
      <dgm:prSet/>
      <dgm:spPr/>
      <dgm:t>
        <a:bodyPr/>
        <a:lstStyle/>
        <a:p>
          <a:endParaRPr lang="en-GB"/>
        </a:p>
      </dgm:t>
    </dgm:pt>
    <dgm:pt modelId="{6D6301F2-9037-4CBD-9108-22395D27DB51}" type="sibTrans" cxnId="{35E75B3D-AF1B-4CD5-8D31-623E559574B8}">
      <dgm:prSet/>
      <dgm:spPr/>
      <dgm:t>
        <a:bodyPr/>
        <a:lstStyle/>
        <a:p>
          <a:endParaRPr lang="en-GB"/>
        </a:p>
      </dgm:t>
    </dgm:pt>
    <dgm:pt modelId="{41E297F1-0716-4DB2-ABD7-64C60CE83E66}">
      <dgm:prSet/>
      <dgm:spPr/>
      <dgm:t>
        <a:bodyPr/>
        <a:lstStyle/>
        <a:p>
          <a:r>
            <a:rPr lang="en-GB" dirty="0"/>
            <a:t>Bugs</a:t>
          </a:r>
        </a:p>
      </dgm:t>
    </dgm:pt>
    <dgm:pt modelId="{6DCEAFC0-372B-496C-B7F6-E116ED40AB17}" type="parTrans" cxnId="{567BC6C2-C7B5-482C-B893-F550992E7323}">
      <dgm:prSet/>
      <dgm:spPr/>
      <dgm:t>
        <a:bodyPr/>
        <a:lstStyle/>
        <a:p>
          <a:endParaRPr lang="en-GB"/>
        </a:p>
      </dgm:t>
    </dgm:pt>
    <dgm:pt modelId="{3AEFDBE1-143E-4298-B3B0-BBCA605B2F2D}" type="sibTrans" cxnId="{567BC6C2-C7B5-482C-B893-F550992E7323}">
      <dgm:prSet/>
      <dgm:spPr/>
      <dgm:t>
        <a:bodyPr/>
        <a:lstStyle/>
        <a:p>
          <a:endParaRPr lang="en-GB"/>
        </a:p>
      </dgm:t>
    </dgm:pt>
    <dgm:pt modelId="{BD9E829D-DC43-43B2-B16F-117F338D5343}">
      <dgm:prSet/>
      <dgm:spPr/>
      <dgm:t>
        <a:bodyPr/>
        <a:lstStyle/>
        <a:p>
          <a:r>
            <a:rPr lang="en-GB" dirty="0"/>
            <a:t>Protracted</a:t>
          </a:r>
        </a:p>
      </dgm:t>
    </dgm:pt>
    <dgm:pt modelId="{6DC3AC8C-5A37-4214-80F9-A5F66951A3BF}" type="parTrans" cxnId="{30D9BF44-13D1-4914-BBA5-0E2BA10F1657}">
      <dgm:prSet/>
      <dgm:spPr/>
      <dgm:t>
        <a:bodyPr/>
        <a:lstStyle/>
        <a:p>
          <a:endParaRPr lang="en-GB"/>
        </a:p>
      </dgm:t>
    </dgm:pt>
    <dgm:pt modelId="{A1032DEB-EEB4-4249-AE45-0DDEDCAB7ADD}" type="sibTrans" cxnId="{30D9BF44-13D1-4914-BBA5-0E2BA10F1657}">
      <dgm:prSet/>
      <dgm:spPr/>
      <dgm:t>
        <a:bodyPr/>
        <a:lstStyle/>
        <a:p>
          <a:endParaRPr lang="en-GB"/>
        </a:p>
      </dgm:t>
    </dgm:pt>
    <dgm:pt modelId="{9B5D1945-FF17-4F2F-BEDE-D0A826100B55}">
      <dgm:prSet/>
      <dgm:spPr/>
      <dgm:t>
        <a:bodyPr/>
        <a:lstStyle/>
        <a:p>
          <a:r>
            <a:rPr lang="en-GB" dirty="0"/>
            <a:t>Slow</a:t>
          </a:r>
        </a:p>
      </dgm:t>
    </dgm:pt>
    <dgm:pt modelId="{7606151C-4DDD-417A-87BE-35876C931DEC}" type="parTrans" cxnId="{2656456D-DCDA-4C04-89A5-911FE6545CCC}">
      <dgm:prSet/>
      <dgm:spPr/>
      <dgm:t>
        <a:bodyPr/>
        <a:lstStyle/>
        <a:p>
          <a:endParaRPr lang="en-GB"/>
        </a:p>
      </dgm:t>
    </dgm:pt>
    <dgm:pt modelId="{5B6858C9-A3F8-4564-99E0-0957D790444C}" type="sibTrans" cxnId="{2656456D-DCDA-4C04-89A5-911FE6545CCC}">
      <dgm:prSet/>
      <dgm:spPr/>
      <dgm:t>
        <a:bodyPr/>
        <a:lstStyle/>
        <a:p>
          <a:endParaRPr lang="en-GB"/>
        </a:p>
      </dgm:t>
    </dgm:pt>
    <dgm:pt modelId="{E8B0BC30-32A1-4CCD-9BE2-71D182A6F828}">
      <dgm:prSet/>
      <dgm:spPr/>
      <dgm:t>
        <a:bodyPr/>
        <a:lstStyle/>
        <a:p>
          <a:r>
            <a:rPr lang="en-GB" dirty="0"/>
            <a:t>Complex</a:t>
          </a:r>
        </a:p>
      </dgm:t>
    </dgm:pt>
    <dgm:pt modelId="{5811D666-9EA1-41D8-90DE-E2C00EB8D35E}" type="parTrans" cxnId="{5710B4EC-043F-4853-A98E-663E8965BB96}">
      <dgm:prSet/>
      <dgm:spPr/>
      <dgm:t>
        <a:bodyPr/>
        <a:lstStyle/>
        <a:p>
          <a:endParaRPr lang="en-GB"/>
        </a:p>
      </dgm:t>
    </dgm:pt>
    <dgm:pt modelId="{7FC3057B-B2E3-42DB-96D7-05FD72FB9052}" type="sibTrans" cxnId="{5710B4EC-043F-4853-A98E-663E8965BB96}">
      <dgm:prSet/>
      <dgm:spPr/>
      <dgm:t>
        <a:bodyPr/>
        <a:lstStyle/>
        <a:p>
          <a:endParaRPr lang="en-GB"/>
        </a:p>
      </dgm:t>
    </dgm:pt>
    <dgm:pt modelId="{C3E725F0-8C2F-46B1-A94C-FA0E642857C0}">
      <dgm:prSet phldrT="[Text]"/>
      <dgm:spPr/>
      <dgm:t>
        <a:bodyPr/>
        <a:lstStyle/>
        <a:p>
          <a:r>
            <a:rPr lang="en-GB" dirty="0"/>
            <a:t>Slow</a:t>
          </a:r>
        </a:p>
      </dgm:t>
    </dgm:pt>
    <dgm:pt modelId="{4BF2C024-E624-4598-B51C-1E92DF2990F7}" type="parTrans" cxnId="{5634C519-8D37-4FB3-9022-BC8947DFC6F2}">
      <dgm:prSet/>
      <dgm:spPr/>
      <dgm:t>
        <a:bodyPr/>
        <a:lstStyle/>
        <a:p>
          <a:endParaRPr lang="en-GB"/>
        </a:p>
      </dgm:t>
    </dgm:pt>
    <dgm:pt modelId="{4D49335E-4E4B-4341-9A35-D0AA710E4D3B}" type="sibTrans" cxnId="{5634C519-8D37-4FB3-9022-BC8947DFC6F2}">
      <dgm:prSet/>
      <dgm:spPr/>
      <dgm:t>
        <a:bodyPr/>
        <a:lstStyle/>
        <a:p>
          <a:endParaRPr lang="en-GB"/>
        </a:p>
      </dgm:t>
    </dgm:pt>
    <dgm:pt modelId="{82051E46-735F-48D8-9129-5AACBD135A65}">
      <dgm:prSet phldrT="[Text]"/>
      <dgm:spPr/>
      <dgm:t>
        <a:bodyPr/>
        <a:lstStyle/>
        <a:p>
          <a:r>
            <a:rPr lang="en-GB" dirty="0"/>
            <a:t>Relies on heroes</a:t>
          </a:r>
        </a:p>
      </dgm:t>
    </dgm:pt>
    <dgm:pt modelId="{F0BE0F5C-D95F-4AF3-9B0A-3B09CDF6B3C8}" type="parTrans" cxnId="{16F0B148-3260-4E11-8CF2-14A5472F0CC5}">
      <dgm:prSet/>
      <dgm:spPr/>
      <dgm:t>
        <a:bodyPr/>
        <a:lstStyle/>
        <a:p>
          <a:endParaRPr lang="en-GB"/>
        </a:p>
      </dgm:t>
    </dgm:pt>
    <dgm:pt modelId="{8E6CE212-0A90-4CB1-9D13-C04C5838CEFE}" type="sibTrans" cxnId="{16F0B148-3260-4E11-8CF2-14A5472F0CC5}">
      <dgm:prSet/>
      <dgm:spPr/>
      <dgm:t>
        <a:bodyPr/>
        <a:lstStyle/>
        <a:p>
          <a:endParaRPr lang="en-GB"/>
        </a:p>
      </dgm:t>
    </dgm:pt>
    <dgm:pt modelId="{EE7E7D72-445E-45BC-B79B-495E017EC016}">
      <dgm:prSet phldrT="[Text]"/>
      <dgm:spPr/>
      <dgm:t>
        <a:bodyPr/>
        <a:lstStyle/>
        <a:p>
          <a:r>
            <a:rPr lang="en-GB" dirty="0"/>
            <a:t>No single point of contact</a:t>
          </a:r>
        </a:p>
      </dgm:t>
    </dgm:pt>
    <dgm:pt modelId="{BAF86E69-73FC-42E9-B76D-980B1FE16DD5}" type="parTrans" cxnId="{777B2419-EDC0-4825-8B26-AF20B73BC721}">
      <dgm:prSet/>
      <dgm:spPr/>
      <dgm:t>
        <a:bodyPr/>
        <a:lstStyle/>
        <a:p>
          <a:endParaRPr lang="en-GB"/>
        </a:p>
      </dgm:t>
    </dgm:pt>
    <dgm:pt modelId="{EF520E4E-D145-4101-897D-9C61B4E585D6}" type="sibTrans" cxnId="{777B2419-EDC0-4825-8B26-AF20B73BC721}">
      <dgm:prSet/>
      <dgm:spPr/>
      <dgm:t>
        <a:bodyPr/>
        <a:lstStyle/>
        <a:p>
          <a:endParaRPr lang="en-GB"/>
        </a:p>
      </dgm:t>
    </dgm:pt>
    <dgm:pt modelId="{D5B93B69-8383-46C7-89AA-EE24105CF0A4}" type="pres">
      <dgm:prSet presAssocID="{3B349A74-D65A-4852-97D3-BE9239E4182B}" presName="diagram" presStyleCnt="0">
        <dgm:presLayoutVars>
          <dgm:dir/>
          <dgm:resizeHandles val="exact"/>
        </dgm:presLayoutVars>
      </dgm:prSet>
      <dgm:spPr/>
    </dgm:pt>
    <dgm:pt modelId="{89A60007-939D-4FBF-9860-466EBC0C450C}" type="pres">
      <dgm:prSet presAssocID="{A96223D8-3A6A-4F41-8D41-76B90DB5A8B0}" presName="node" presStyleLbl="node1" presStyleIdx="0" presStyleCnt="5">
        <dgm:presLayoutVars>
          <dgm:bulletEnabled val="1"/>
        </dgm:presLayoutVars>
      </dgm:prSet>
      <dgm:spPr/>
    </dgm:pt>
    <dgm:pt modelId="{C23AB7FD-96FA-4D85-846F-C9DCB0E266E2}" type="pres">
      <dgm:prSet presAssocID="{AB8E6165-5016-4B63-A329-01178F2D754F}" presName="sibTrans" presStyleCnt="0"/>
      <dgm:spPr/>
    </dgm:pt>
    <dgm:pt modelId="{91510BB1-EC83-4482-8F7A-14646511AEB7}" type="pres">
      <dgm:prSet presAssocID="{EAD95508-1BDA-4C25-BD34-21A604721C84}" presName="node" presStyleLbl="node1" presStyleIdx="1" presStyleCnt="5">
        <dgm:presLayoutVars>
          <dgm:bulletEnabled val="1"/>
        </dgm:presLayoutVars>
      </dgm:prSet>
      <dgm:spPr/>
    </dgm:pt>
    <dgm:pt modelId="{1CEF2169-A8AC-450C-9BE7-85E3ACFA542C}" type="pres">
      <dgm:prSet presAssocID="{3BD9C938-AB99-4A98-9479-7655CCA16EFE}" presName="sibTrans" presStyleCnt="0"/>
      <dgm:spPr/>
    </dgm:pt>
    <dgm:pt modelId="{87BAEC78-30A8-477E-A33D-7B073821F2C8}" type="pres">
      <dgm:prSet presAssocID="{D5A74017-AF48-44A5-BA36-CADA501F6A4B}" presName="node" presStyleLbl="node1" presStyleIdx="2" presStyleCnt="5">
        <dgm:presLayoutVars>
          <dgm:bulletEnabled val="1"/>
        </dgm:presLayoutVars>
      </dgm:prSet>
      <dgm:spPr/>
    </dgm:pt>
    <dgm:pt modelId="{D68DB37E-0828-437E-8320-93B681D60E22}" type="pres">
      <dgm:prSet presAssocID="{DDC19F9B-3D8F-4EEB-98BF-D0D408D4EFE8}" presName="sibTrans" presStyleCnt="0"/>
      <dgm:spPr/>
    </dgm:pt>
    <dgm:pt modelId="{00718C72-2DF8-41B6-A1F4-ECA163283A1E}" type="pres">
      <dgm:prSet presAssocID="{990DE7C6-F836-4ED2-AE91-670CBE6AB6F3}" presName="node" presStyleLbl="node1" presStyleIdx="3" presStyleCnt="5">
        <dgm:presLayoutVars>
          <dgm:bulletEnabled val="1"/>
        </dgm:presLayoutVars>
      </dgm:prSet>
      <dgm:spPr/>
    </dgm:pt>
    <dgm:pt modelId="{399458C2-1408-4C58-B1B1-A207C3D3D587}" type="pres">
      <dgm:prSet presAssocID="{DB0840CA-8B43-4CD7-8E88-D29EADA1FB79}" presName="sibTrans" presStyleCnt="0"/>
      <dgm:spPr/>
    </dgm:pt>
    <dgm:pt modelId="{6ACEC722-3A34-4B54-A8C4-D8CE6BEDFD7F}" type="pres">
      <dgm:prSet presAssocID="{388875F1-B6A1-4FB9-ABB2-72F88ABD5723}" presName="node" presStyleLbl="node1" presStyleIdx="4" presStyleCnt="5">
        <dgm:presLayoutVars>
          <dgm:bulletEnabled val="1"/>
        </dgm:presLayoutVars>
      </dgm:prSet>
      <dgm:spPr/>
    </dgm:pt>
  </dgm:ptLst>
  <dgm:cxnLst>
    <dgm:cxn modelId="{5C1E5500-E85C-4241-8C20-111B12E1FA62}" type="presOf" srcId="{388875F1-B6A1-4FB9-ABB2-72F88ABD5723}" destId="{6ACEC722-3A34-4B54-A8C4-D8CE6BEDFD7F}" srcOrd="0" destOrd="0" presId="urn:microsoft.com/office/officeart/2005/8/layout/default"/>
    <dgm:cxn modelId="{0E47EA14-0A62-49BB-9E34-8D0BA4A4BE1A}" type="presOf" srcId="{32992FAB-EBA5-464B-BB68-40F89DD3F25F}" destId="{89A60007-939D-4FBF-9860-466EBC0C450C}" srcOrd="0" destOrd="3" presId="urn:microsoft.com/office/officeart/2005/8/layout/default"/>
    <dgm:cxn modelId="{777B2419-EDC0-4825-8B26-AF20B73BC721}" srcId="{388875F1-B6A1-4FB9-ABB2-72F88ABD5723}" destId="{EE7E7D72-445E-45BC-B79B-495E017EC016}" srcOrd="0" destOrd="0" parTransId="{BAF86E69-73FC-42E9-B76D-980B1FE16DD5}" sibTransId="{EF520E4E-D145-4101-897D-9C61B4E585D6}"/>
    <dgm:cxn modelId="{5634C519-8D37-4FB3-9022-BC8947DFC6F2}" srcId="{388875F1-B6A1-4FB9-ABB2-72F88ABD5723}" destId="{C3E725F0-8C2F-46B1-A94C-FA0E642857C0}" srcOrd="1" destOrd="0" parTransId="{4BF2C024-E624-4598-B51C-1E92DF2990F7}" sibTransId="{4D49335E-4E4B-4341-9A35-D0AA710E4D3B}"/>
    <dgm:cxn modelId="{82B15C2C-FAC3-4D9C-A2A6-EFD520165B68}" srcId="{A96223D8-3A6A-4F41-8D41-76B90DB5A8B0}" destId="{F0CC6EC0-8B98-4E39-B74C-D83828B72FC3}" srcOrd="3" destOrd="0" parTransId="{D7BBFFAC-0110-43D6-BA78-CD316DF8270F}" sibTransId="{9AF5A336-ADD4-4804-9B09-B4282395907E}"/>
    <dgm:cxn modelId="{66EBA62E-FB32-4AF3-BE48-FEC7B1FFA432}" type="presOf" srcId="{BD9E829D-DC43-43B2-B16F-117F338D5343}" destId="{00718C72-2DF8-41B6-A1F4-ECA163283A1E}" srcOrd="0" destOrd="1" presId="urn:microsoft.com/office/officeart/2005/8/layout/default"/>
    <dgm:cxn modelId="{17D2B02E-7234-4735-A0FA-6B0028448F11}" type="presOf" srcId="{543F8730-065E-4D34-A097-33BF13A15A51}" destId="{89A60007-939D-4FBF-9860-466EBC0C450C}" srcOrd="0" destOrd="2" presId="urn:microsoft.com/office/officeart/2005/8/layout/default"/>
    <dgm:cxn modelId="{680DDA33-4C6D-4200-8782-F0C7841BAD69}" type="presOf" srcId="{82051E46-735F-48D8-9129-5AACBD135A65}" destId="{6ACEC722-3A34-4B54-A8C4-D8CE6BEDFD7F}" srcOrd="0" destOrd="3" presId="urn:microsoft.com/office/officeart/2005/8/layout/default"/>
    <dgm:cxn modelId="{2C95F936-A34B-4E29-918E-56FFF6B752D6}" srcId="{3B349A74-D65A-4852-97D3-BE9239E4182B}" destId="{D5A74017-AF48-44A5-BA36-CADA501F6A4B}" srcOrd="2" destOrd="0" parTransId="{16949C33-ED51-4948-8323-3FADF5193408}" sibTransId="{DDC19F9B-3D8F-4EEB-98BF-D0D408D4EFE8}"/>
    <dgm:cxn modelId="{F9DD063B-A979-4F02-AF88-1427516DE548}" srcId="{EAD95508-1BDA-4C25-BD34-21A604721C84}" destId="{C1CD80F9-559B-42C1-B864-2A78AF3F5213}" srcOrd="0" destOrd="0" parTransId="{88F16EB7-5D35-413C-B9DC-200AF44E4F6D}" sibTransId="{101CF83B-A791-49F1-A235-F88CDD9EAD3D}"/>
    <dgm:cxn modelId="{AA24103C-249E-423C-B2FF-40107CA9AF68}" srcId="{A96223D8-3A6A-4F41-8D41-76B90DB5A8B0}" destId="{543F8730-065E-4D34-A097-33BF13A15A51}" srcOrd="1" destOrd="0" parTransId="{3009973E-B7D7-41B1-96D7-53D59D83E38D}" sibTransId="{F60CBF26-FE1D-4E9C-8C36-6AC0A389CC91}"/>
    <dgm:cxn modelId="{35E75B3D-AF1B-4CD5-8D31-623E559574B8}" srcId="{D5A74017-AF48-44A5-BA36-CADA501F6A4B}" destId="{7C3FC973-D842-4340-9443-4A2773237BBA}" srcOrd="1" destOrd="0" parTransId="{667530AD-EDF9-4C89-938A-E246F9EB4CD7}" sibTransId="{6D6301F2-9037-4CBD-9108-22395D27DB51}"/>
    <dgm:cxn modelId="{B0537D61-02F7-4F65-B089-70434E09C953}" type="presOf" srcId="{9B5D1945-FF17-4F2F-BEDE-D0A826100B55}" destId="{00718C72-2DF8-41B6-A1F4-ECA163283A1E}" srcOrd="0" destOrd="2" presId="urn:microsoft.com/office/officeart/2005/8/layout/default"/>
    <dgm:cxn modelId="{7EE79564-940D-4DCA-9305-8E70D1628961}" type="presOf" srcId="{3BE52BA4-7863-4345-89CE-6F8B687547D4}" destId="{89A60007-939D-4FBF-9860-466EBC0C450C}" srcOrd="0" destOrd="1" presId="urn:microsoft.com/office/officeart/2005/8/layout/default"/>
    <dgm:cxn modelId="{30D9BF44-13D1-4914-BBA5-0E2BA10F1657}" srcId="{990DE7C6-F836-4ED2-AE91-670CBE6AB6F3}" destId="{BD9E829D-DC43-43B2-B16F-117F338D5343}" srcOrd="0" destOrd="0" parTransId="{6DC3AC8C-5A37-4214-80F9-A5F66951A3BF}" sibTransId="{A1032DEB-EEB4-4249-AE45-0DDEDCAB7ADD}"/>
    <dgm:cxn modelId="{16F0B148-3260-4E11-8CF2-14A5472F0CC5}" srcId="{388875F1-B6A1-4FB9-ABB2-72F88ABD5723}" destId="{82051E46-735F-48D8-9129-5AACBD135A65}" srcOrd="2" destOrd="0" parTransId="{F0BE0F5C-D95F-4AF3-9B0A-3B09CDF6B3C8}" sibTransId="{8E6CE212-0A90-4CB1-9D13-C04C5838CEFE}"/>
    <dgm:cxn modelId="{EA0A666A-0A48-4163-9B28-B4A2A491B06E}" srcId="{D5A74017-AF48-44A5-BA36-CADA501F6A4B}" destId="{21273D89-FE60-498C-92AE-F3FBFBA3B6B5}" srcOrd="0" destOrd="0" parTransId="{A2894478-44BC-4326-BBA1-17C497C0000B}" sibTransId="{6AB9BD88-44BA-4AC5-9459-9FDD93457E60}"/>
    <dgm:cxn modelId="{6B13026C-31A4-4753-97B8-2F1B762DBBB3}" type="presOf" srcId="{E8B0BC30-32A1-4CCD-9BE2-71D182A6F828}" destId="{00718C72-2DF8-41B6-A1F4-ECA163283A1E}" srcOrd="0" destOrd="3" presId="urn:microsoft.com/office/officeart/2005/8/layout/default"/>
    <dgm:cxn modelId="{2656456D-DCDA-4C04-89A5-911FE6545CCC}" srcId="{990DE7C6-F836-4ED2-AE91-670CBE6AB6F3}" destId="{9B5D1945-FF17-4F2F-BEDE-D0A826100B55}" srcOrd="1" destOrd="0" parTransId="{7606151C-4DDD-417A-87BE-35876C931DEC}" sibTransId="{5B6858C9-A3F8-4564-99E0-0957D790444C}"/>
    <dgm:cxn modelId="{7AD85E70-E640-43AE-B236-116A0B372B2A}" srcId="{3B349A74-D65A-4852-97D3-BE9239E4182B}" destId="{388875F1-B6A1-4FB9-ABB2-72F88ABD5723}" srcOrd="4" destOrd="0" parTransId="{4C058581-8CE7-4357-A0EE-F2B7737A506B}" sibTransId="{DEBAB828-0D08-4628-8CAB-BF33828DF769}"/>
    <dgm:cxn modelId="{FA8B7270-E1E5-4385-9EFC-DF3A4C3AB786}" type="presOf" srcId="{EE7E7D72-445E-45BC-B79B-495E017EC016}" destId="{6ACEC722-3A34-4B54-A8C4-D8CE6BEDFD7F}" srcOrd="0" destOrd="1" presId="urn:microsoft.com/office/officeart/2005/8/layout/default"/>
    <dgm:cxn modelId="{5810FD56-D328-47D0-A8C6-91CD09A7D0B0}" srcId="{A96223D8-3A6A-4F41-8D41-76B90DB5A8B0}" destId="{32992FAB-EBA5-464B-BB68-40F89DD3F25F}" srcOrd="2" destOrd="0" parTransId="{9A74D5F1-4D77-4157-8B80-7D9C629F4598}" sibTransId="{01825D8F-DBA4-42F1-861E-599A46D3A499}"/>
    <dgm:cxn modelId="{30FFE179-7121-4AE8-996F-DA4CD3AFCF97}" type="presOf" srcId="{D5A74017-AF48-44A5-BA36-CADA501F6A4B}" destId="{87BAEC78-30A8-477E-A33D-7B073821F2C8}" srcOrd="0" destOrd="0" presId="urn:microsoft.com/office/officeart/2005/8/layout/default"/>
    <dgm:cxn modelId="{9BFAA05A-7B4C-4084-94B7-51E420F5FF02}" srcId="{EAD95508-1BDA-4C25-BD34-21A604721C84}" destId="{C3B517A7-0070-4A1D-A03E-A5FB6E2CF884}" srcOrd="1" destOrd="0" parTransId="{0AB10528-2217-4555-B504-6AB19D1DCCA6}" sibTransId="{6BFF4D82-E15D-4173-859D-71F6A90B72F8}"/>
    <dgm:cxn modelId="{8408617B-0B01-4459-9A60-8086D4C2E25E}" type="presOf" srcId="{990DE7C6-F836-4ED2-AE91-670CBE6AB6F3}" destId="{00718C72-2DF8-41B6-A1F4-ECA163283A1E}" srcOrd="0" destOrd="0" presId="urn:microsoft.com/office/officeart/2005/8/layout/default"/>
    <dgm:cxn modelId="{57F65D86-2043-4585-A4C8-A49EF328FF6F}" srcId="{3B349A74-D65A-4852-97D3-BE9239E4182B}" destId="{EAD95508-1BDA-4C25-BD34-21A604721C84}" srcOrd="1" destOrd="0" parTransId="{C967A75E-4A5C-4F09-9777-83AC9E97805F}" sibTransId="{3BD9C938-AB99-4A98-9479-7655CCA16EFE}"/>
    <dgm:cxn modelId="{14E8C291-F05A-4463-828D-B15A30E9C6D4}" type="presOf" srcId="{C3E725F0-8C2F-46B1-A94C-FA0E642857C0}" destId="{6ACEC722-3A34-4B54-A8C4-D8CE6BEDFD7F}" srcOrd="0" destOrd="2" presId="urn:microsoft.com/office/officeart/2005/8/layout/default"/>
    <dgm:cxn modelId="{E852DD95-665B-4244-BE1C-322F816D7E1E}" type="presOf" srcId="{EAD95508-1BDA-4C25-BD34-21A604721C84}" destId="{91510BB1-EC83-4482-8F7A-14646511AEB7}" srcOrd="0" destOrd="0" presId="urn:microsoft.com/office/officeart/2005/8/layout/default"/>
    <dgm:cxn modelId="{328A929D-5CB3-4E11-A082-9EF253AE502F}" type="presOf" srcId="{7C3FC973-D842-4340-9443-4A2773237BBA}" destId="{87BAEC78-30A8-477E-A33D-7B073821F2C8}" srcOrd="0" destOrd="2" presId="urn:microsoft.com/office/officeart/2005/8/layout/default"/>
    <dgm:cxn modelId="{2D141DAB-320C-4037-96A8-836CABC13D47}" type="presOf" srcId="{A96223D8-3A6A-4F41-8D41-76B90DB5A8B0}" destId="{89A60007-939D-4FBF-9860-466EBC0C450C}" srcOrd="0" destOrd="0" presId="urn:microsoft.com/office/officeart/2005/8/layout/default"/>
    <dgm:cxn modelId="{3A4F73BB-BE2B-4797-AA79-12833C66E96D}" type="presOf" srcId="{21273D89-FE60-498C-92AE-F3FBFBA3B6B5}" destId="{87BAEC78-30A8-477E-A33D-7B073821F2C8}" srcOrd="0" destOrd="1" presId="urn:microsoft.com/office/officeart/2005/8/layout/default"/>
    <dgm:cxn modelId="{567BC6C2-C7B5-482C-B893-F550992E7323}" srcId="{D5A74017-AF48-44A5-BA36-CADA501F6A4B}" destId="{41E297F1-0716-4DB2-ABD7-64C60CE83E66}" srcOrd="2" destOrd="0" parTransId="{6DCEAFC0-372B-496C-B7F6-E116ED40AB17}" sibTransId="{3AEFDBE1-143E-4298-B3B0-BBCA605B2F2D}"/>
    <dgm:cxn modelId="{253B5FC7-E78B-4022-8C12-99526BC632B1}" type="presOf" srcId="{C3B517A7-0070-4A1D-A03E-A5FB6E2CF884}" destId="{91510BB1-EC83-4482-8F7A-14646511AEB7}" srcOrd="0" destOrd="2" presId="urn:microsoft.com/office/officeart/2005/8/layout/default"/>
    <dgm:cxn modelId="{BFF3DAC7-F3BF-4211-B8F3-5F1ECDA2E768}" type="presOf" srcId="{F0CC6EC0-8B98-4E39-B74C-D83828B72FC3}" destId="{89A60007-939D-4FBF-9860-466EBC0C450C}" srcOrd="0" destOrd="4" presId="urn:microsoft.com/office/officeart/2005/8/layout/default"/>
    <dgm:cxn modelId="{85290BCD-92E3-4A36-BBF9-4DC5C90C749B}" srcId="{A96223D8-3A6A-4F41-8D41-76B90DB5A8B0}" destId="{3BE52BA4-7863-4345-89CE-6F8B687547D4}" srcOrd="0" destOrd="0" parTransId="{494AE66F-54E6-4C16-A883-9E670E1ECD0D}" sibTransId="{83E3C77F-DA45-4A18-9B0D-977F688B0ABA}"/>
    <dgm:cxn modelId="{94F193D0-8196-4CB4-9DAE-7D282F9CCE92}" type="presOf" srcId="{41E297F1-0716-4DB2-ABD7-64C60CE83E66}" destId="{87BAEC78-30A8-477E-A33D-7B073821F2C8}" srcOrd="0" destOrd="3" presId="urn:microsoft.com/office/officeart/2005/8/layout/default"/>
    <dgm:cxn modelId="{00CE75D2-DAE2-4217-82FE-5CC7F7DD7BAA}" srcId="{3B349A74-D65A-4852-97D3-BE9239E4182B}" destId="{A96223D8-3A6A-4F41-8D41-76B90DB5A8B0}" srcOrd="0" destOrd="0" parTransId="{398E5734-7D30-4A50-8654-47D12DE001FA}" sibTransId="{AB8E6165-5016-4B63-A329-01178F2D754F}"/>
    <dgm:cxn modelId="{3BB03ED3-56EB-44D8-8348-6C72A40AF230}" srcId="{3B349A74-D65A-4852-97D3-BE9239E4182B}" destId="{990DE7C6-F836-4ED2-AE91-670CBE6AB6F3}" srcOrd="3" destOrd="0" parTransId="{6485F026-876D-4B5D-9670-6152DE541779}" sibTransId="{DB0840CA-8B43-4CD7-8E88-D29EADA1FB79}"/>
    <dgm:cxn modelId="{EDDE08DA-45FC-46B0-8942-DDF350327226}" type="presOf" srcId="{C1CD80F9-559B-42C1-B864-2A78AF3F5213}" destId="{91510BB1-EC83-4482-8F7A-14646511AEB7}" srcOrd="0" destOrd="1" presId="urn:microsoft.com/office/officeart/2005/8/layout/default"/>
    <dgm:cxn modelId="{32380ADC-31C4-42C9-9BB5-117D6EEB9016}" type="presOf" srcId="{3B349A74-D65A-4852-97D3-BE9239E4182B}" destId="{D5B93B69-8383-46C7-89AA-EE24105CF0A4}" srcOrd="0" destOrd="0" presId="urn:microsoft.com/office/officeart/2005/8/layout/default"/>
    <dgm:cxn modelId="{5710B4EC-043F-4853-A98E-663E8965BB96}" srcId="{990DE7C6-F836-4ED2-AE91-670CBE6AB6F3}" destId="{E8B0BC30-32A1-4CCD-9BE2-71D182A6F828}" srcOrd="2" destOrd="0" parTransId="{5811D666-9EA1-41D8-90DE-E2C00EB8D35E}" sibTransId="{7FC3057B-B2E3-42DB-96D7-05FD72FB9052}"/>
    <dgm:cxn modelId="{DACCFDB4-D256-4ED2-B332-BCE6B094937E}" type="presParOf" srcId="{D5B93B69-8383-46C7-89AA-EE24105CF0A4}" destId="{89A60007-939D-4FBF-9860-466EBC0C450C}" srcOrd="0" destOrd="0" presId="urn:microsoft.com/office/officeart/2005/8/layout/default"/>
    <dgm:cxn modelId="{5F358492-AA89-4553-AAE4-0B6E28C1524F}" type="presParOf" srcId="{D5B93B69-8383-46C7-89AA-EE24105CF0A4}" destId="{C23AB7FD-96FA-4D85-846F-C9DCB0E266E2}" srcOrd="1" destOrd="0" presId="urn:microsoft.com/office/officeart/2005/8/layout/default"/>
    <dgm:cxn modelId="{82345B74-D334-455D-84AB-3249EAC7267C}" type="presParOf" srcId="{D5B93B69-8383-46C7-89AA-EE24105CF0A4}" destId="{91510BB1-EC83-4482-8F7A-14646511AEB7}" srcOrd="2" destOrd="0" presId="urn:microsoft.com/office/officeart/2005/8/layout/default"/>
    <dgm:cxn modelId="{80C2DA85-EAC8-4F63-AE0E-D51B9E13D4E9}" type="presParOf" srcId="{D5B93B69-8383-46C7-89AA-EE24105CF0A4}" destId="{1CEF2169-A8AC-450C-9BE7-85E3ACFA542C}" srcOrd="3" destOrd="0" presId="urn:microsoft.com/office/officeart/2005/8/layout/default"/>
    <dgm:cxn modelId="{2FFF3B1F-ED6B-4880-8F01-5F507A3B8571}" type="presParOf" srcId="{D5B93B69-8383-46C7-89AA-EE24105CF0A4}" destId="{87BAEC78-30A8-477E-A33D-7B073821F2C8}" srcOrd="4" destOrd="0" presId="urn:microsoft.com/office/officeart/2005/8/layout/default"/>
    <dgm:cxn modelId="{FBEA0EA2-0DDB-4487-990F-B039B8FE174D}" type="presParOf" srcId="{D5B93B69-8383-46C7-89AA-EE24105CF0A4}" destId="{D68DB37E-0828-437E-8320-93B681D60E22}" srcOrd="5" destOrd="0" presId="urn:microsoft.com/office/officeart/2005/8/layout/default"/>
    <dgm:cxn modelId="{430B946E-DB1D-4F22-9FC3-134605C1D235}" type="presParOf" srcId="{D5B93B69-8383-46C7-89AA-EE24105CF0A4}" destId="{00718C72-2DF8-41B6-A1F4-ECA163283A1E}" srcOrd="6" destOrd="0" presId="urn:microsoft.com/office/officeart/2005/8/layout/default"/>
    <dgm:cxn modelId="{CDA2FD05-9AE8-4504-9C22-C3164171A08C}" type="presParOf" srcId="{D5B93B69-8383-46C7-89AA-EE24105CF0A4}" destId="{399458C2-1408-4C58-B1B1-A207C3D3D587}" srcOrd="7" destOrd="0" presId="urn:microsoft.com/office/officeart/2005/8/layout/default"/>
    <dgm:cxn modelId="{F5E895F1-D9AF-451C-9A78-C52099A26EAA}" type="presParOf" srcId="{D5B93B69-8383-46C7-89AA-EE24105CF0A4}" destId="{6ACEC722-3A34-4B54-A8C4-D8CE6BEDFD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941E6-6217-4048-9D3B-D1C7B1506F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B7B2C5-FE43-49C6-9A82-9EE9A19CA15F}">
      <dgm:prSet phldrT="[Text]"/>
      <dgm:spPr/>
      <dgm:t>
        <a:bodyPr/>
        <a:lstStyle/>
        <a:p>
          <a:r>
            <a:rPr lang="en-GB" dirty="0"/>
            <a:t>External software developers</a:t>
          </a:r>
        </a:p>
      </dgm:t>
    </dgm:pt>
    <dgm:pt modelId="{E18107E8-BC58-4897-84FE-B94C1B1DF450}" type="parTrans" cxnId="{63379F95-084E-49B2-9791-FAA7C86CE89F}">
      <dgm:prSet/>
      <dgm:spPr/>
      <dgm:t>
        <a:bodyPr/>
        <a:lstStyle/>
        <a:p>
          <a:endParaRPr lang="en-GB"/>
        </a:p>
      </dgm:t>
    </dgm:pt>
    <dgm:pt modelId="{E628CF10-10EF-4B08-BBB2-1C28A5BEE618}" type="sibTrans" cxnId="{63379F95-084E-49B2-9791-FAA7C86CE89F}">
      <dgm:prSet/>
      <dgm:spPr/>
      <dgm:t>
        <a:bodyPr/>
        <a:lstStyle/>
        <a:p>
          <a:endParaRPr lang="en-GB"/>
        </a:p>
      </dgm:t>
    </dgm:pt>
    <dgm:pt modelId="{D1DE6FD8-FE28-4248-8160-937567072DED}">
      <dgm:prSet phldrT="[Text]"/>
      <dgm:spPr/>
      <dgm:t>
        <a:bodyPr/>
        <a:lstStyle/>
        <a:p>
          <a:r>
            <a:rPr lang="en-GB" dirty="0"/>
            <a:t>Understand API delivery lifecycle</a:t>
          </a:r>
        </a:p>
      </dgm:t>
    </dgm:pt>
    <dgm:pt modelId="{5A067B33-DAA0-40EB-B50B-DEE17DD14B2A}" type="parTrans" cxnId="{F509A81A-C1F8-4B92-802E-FDD234670F3B}">
      <dgm:prSet/>
      <dgm:spPr/>
      <dgm:t>
        <a:bodyPr/>
        <a:lstStyle/>
        <a:p>
          <a:endParaRPr lang="en-GB"/>
        </a:p>
      </dgm:t>
    </dgm:pt>
    <dgm:pt modelId="{7C145401-1151-4BDB-9ADA-166296D7BC87}" type="sibTrans" cxnId="{F509A81A-C1F8-4B92-802E-FDD234670F3B}">
      <dgm:prSet/>
      <dgm:spPr/>
      <dgm:t>
        <a:bodyPr/>
        <a:lstStyle/>
        <a:p>
          <a:endParaRPr lang="en-GB"/>
        </a:p>
      </dgm:t>
    </dgm:pt>
    <dgm:pt modelId="{C564DA8C-D887-49E1-974D-9EF131A33015}">
      <dgm:prSet phldrT="[Text]"/>
      <dgm:spPr/>
      <dgm:t>
        <a:bodyPr/>
        <a:lstStyle/>
        <a:p>
          <a:r>
            <a:rPr lang="en-GB" dirty="0"/>
            <a:t>Have a platform to build on</a:t>
          </a:r>
        </a:p>
      </dgm:t>
    </dgm:pt>
    <dgm:pt modelId="{EDA11BA7-C7A2-41D4-ABA6-837CA48B4D66}" type="parTrans" cxnId="{745D6F07-4A97-4E3D-8ACB-0FA735AA0C45}">
      <dgm:prSet/>
      <dgm:spPr/>
      <dgm:t>
        <a:bodyPr/>
        <a:lstStyle/>
        <a:p>
          <a:endParaRPr lang="en-GB"/>
        </a:p>
      </dgm:t>
    </dgm:pt>
    <dgm:pt modelId="{FB593E1F-9F08-49ED-A3E7-154AB2C387A4}" type="sibTrans" cxnId="{745D6F07-4A97-4E3D-8ACB-0FA735AA0C45}">
      <dgm:prSet/>
      <dgm:spPr/>
      <dgm:t>
        <a:bodyPr/>
        <a:lstStyle/>
        <a:p>
          <a:endParaRPr lang="en-GB"/>
        </a:p>
      </dgm:t>
    </dgm:pt>
    <dgm:pt modelId="{C3C074B0-152C-496E-848C-5DBA8B26BC82}">
      <dgm:prSet phldrT="[Text]"/>
      <dgm:spPr/>
      <dgm:t>
        <a:bodyPr/>
        <a:lstStyle/>
        <a:p>
          <a:r>
            <a:rPr lang="en-GB" dirty="0"/>
            <a:t>Internal software developers</a:t>
          </a:r>
        </a:p>
      </dgm:t>
    </dgm:pt>
    <dgm:pt modelId="{CF9D6525-E2D6-4D19-B8AF-0AB6DBC49BCE}" type="parTrans" cxnId="{1CCD70E9-D63E-4D8F-A91C-7AA23B07E5FC}">
      <dgm:prSet/>
      <dgm:spPr/>
      <dgm:t>
        <a:bodyPr/>
        <a:lstStyle/>
        <a:p>
          <a:endParaRPr lang="en-GB"/>
        </a:p>
      </dgm:t>
    </dgm:pt>
    <dgm:pt modelId="{EFA2F970-A5F8-4486-81A1-32AF7B24EB10}" type="sibTrans" cxnId="{1CCD70E9-D63E-4D8F-A91C-7AA23B07E5FC}">
      <dgm:prSet/>
      <dgm:spPr/>
      <dgm:t>
        <a:bodyPr/>
        <a:lstStyle/>
        <a:p>
          <a:endParaRPr lang="en-GB"/>
        </a:p>
      </dgm:t>
    </dgm:pt>
    <dgm:pt modelId="{0209D34C-D90D-4E42-A7E4-0E9EF80EE003}">
      <dgm:prSet phldrT="[Text]"/>
      <dgm:spPr/>
      <dgm:t>
        <a:bodyPr/>
        <a:lstStyle/>
        <a:p>
          <a:r>
            <a:rPr lang="en-GB" dirty="0"/>
            <a:t>Coders</a:t>
          </a:r>
        </a:p>
      </dgm:t>
    </dgm:pt>
    <dgm:pt modelId="{BEA4210A-52E9-4204-9F8C-6E17D330C315}" type="parTrans" cxnId="{3C097D81-A109-4BEB-970C-71CEC2E8A661}">
      <dgm:prSet/>
      <dgm:spPr/>
      <dgm:t>
        <a:bodyPr/>
        <a:lstStyle/>
        <a:p>
          <a:endParaRPr lang="en-GB"/>
        </a:p>
      </dgm:t>
    </dgm:pt>
    <dgm:pt modelId="{138AF405-BCD5-4B4A-A7E8-DCFB8C5D0093}" type="sibTrans" cxnId="{3C097D81-A109-4BEB-970C-71CEC2E8A661}">
      <dgm:prSet/>
      <dgm:spPr/>
      <dgm:t>
        <a:bodyPr/>
        <a:lstStyle/>
        <a:p>
          <a:endParaRPr lang="en-GB"/>
        </a:p>
      </dgm:t>
    </dgm:pt>
    <dgm:pt modelId="{35728ECF-1890-4EFF-8795-4F4EFF467DAA}">
      <dgm:prSet phldrT="[Text]"/>
      <dgm:spPr/>
      <dgm:t>
        <a:bodyPr/>
        <a:lstStyle/>
        <a:p>
          <a:r>
            <a:rPr lang="en-GB" dirty="0"/>
            <a:t>Testers</a:t>
          </a:r>
        </a:p>
      </dgm:t>
    </dgm:pt>
    <dgm:pt modelId="{2E17AC44-B47B-4D01-B4DE-09B6147DD73D}" type="parTrans" cxnId="{80D5F768-2CE0-4D1C-AF85-8A2FBD1CD1D1}">
      <dgm:prSet/>
      <dgm:spPr/>
      <dgm:t>
        <a:bodyPr/>
        <a:lstStyle/>
        <a:p>
          <a:endParaRPr lang="en-GB"/>
        </a:p>
      </dgm:t>
    </dgm:pt>
    <dgm:pt modelId="{86CBE870-D3F8-431E-9A57-820DC583673D}" type="sibTrans" cxnId="{80D5F768-2CE0-4D1C-AF85-8A2FBD1CD1D1}">
      <dgm:prSet/>
      <dgm:spPr/>
      <dgm:t>
        <a:bodyPr/>
        <a:lstStyle/>
        <a:p>
          <a:endParaRPr lang="en-GB"/>
        </a:p>
      </dgm:t>
    </dgm:pt>
    <dgm:pt modelId="{3879E961-B201-4EE6-B423-B5C76A8CD1AD}">
      <dgm:prSet phldrT="[Text]"/>
      <dgm:spPr/>
      <dgm:t>
        <a:bodyPr/>
        <a:lstStyle/>
        <a:p>
          <a:r>
            <a:rPr lang="en-GB" dirty="0"/>
            <a:t>Product Owners</a:t>
          </a:r>
        </a:p>
      </dgm:t>
    </dgm:pt>
    <dgm:pt modelId="{892E5881-089E-4002-922C-459E231733D9}" type="parTrans" cxnId="{645E8622-E486-46C6-8614-7916CAED8B33}">
      <dgm:prSet/>
      <dgm:spPr/>
      <dgm:t>
        <a:bodyPr/>
        <a:lstStyle/>
        <a:p>
          <a:endParaRPr lang="en-GB"/>
        </a:p>
      </dgm:t>
    </dgm:pt>
    <dgm:pt modelId="{24BBD34B-B8D2-4C4E-BACB-2B46089F9539}" type="sibTrans" cxnId="{645E8622-E486-46C6-8614-7916CAED8B33}">
      <dgm:prSet/>
      <dgm:spPr/>
      <dgm:t>
        <a:bodyPr/>
        <a:lstStyle/>
        <a:p>
          <a:endParaRPr lang="en-GB"/>
        </a:p>
      </dgm:t>
    </dgm:pt>
    <dgm:pt modelId="{CE0EF812-089D-4E3B-847D-FA89399B65D8}">
      <dgm:prSet phldrT="[Text]"/>
      <dgm:spPr/>
      <dgm:t>
        <a:bodyPr/>
        <a:lstStyle/>
        <a:p>
          <a:r>
            <a:rPr lang="en-GB" dirty="0"/>
            <a:t>Read spec</a:t>
          </a:r>
        </a:p>
      </dgm:t>
    </dgm:pt>
    <dgm:pt modelId="{DD81587C-E6C1-4078-A78C-346348893FC5}" type="parTrans" cxnId="{385C1461-7A8C-4EA8-B5DB-7E563AFDF059}">
      <dgm:prSet/>
      <dgm:spPr/>
      <dgm:t>
        <a:bodyPr/>
        <a:lstStyle/>
        <a:p>
          <a:endParaRPr lang="en-GB"/>
        </a:p>
      </dgm:t>
    </dgm:pt>
    <dgm:pt modelId="{4BA19ADB-83C6-4D3F-BB19-86C8EA9A9937}" type="sibTrans" cxnId="{385C1461-7A8C-4EA8-B5DB-7E563AFDF059}">
      <dgm:prSet/>
      <dgm:spPr/>
      <dgm:t>
        <a:bodyPr/>
        <a:lstStyle/>
        <a:p>
          <a:endParaRPr lang="en-GB"/>
        </a:p>
      </dgm:t>
    </dgm:pt>
    <dgm:pt modelId="{F0A5234B-AAE9-4BD9-90DC-FE9777720AE6}">
      <dgm:prSet phldrT="[Text]"/>
      <dgm:spPr/>
      <dgm:t>
        <a:bodyPr/>
        <a:lstStyle/>
        <a:p>
          <a:r>
            <a:rPr lang="en-GB" dirty="0"/>
            <a:t>Test code</a:t>
          </a:r>
        </a:p>
      </dgm:t>
    </dgm:pt>
    <dgm:pt modelId="{13D73A61-2D28-4DC7-8C5F-9A6C76BC05CB}" type="parTrans" cxnId="{2FBAAC0D-9DD1-49F8-B4C8-E8F35FC55A52}">
      <dgm:prSet/>
      <dgm:spPr/>
      <dgm:t>
        <a:bodyPr/>
        <a:lstStyle/>
        <a:p>
          <a:endParaRPr lang="en-GB"/>
        </a:p>
      </dgm:t>
    </dgm:pt>
    <dgm:pt modelId="{371A092E-4E61-4A06-90C6-8792C201F99B}" type="sibTrans" cxnId="{2FBAAC0D-9DD1-49F8-B4C8-E8F35FC55A52}">
      <dgm:prSet/>
      <dgm:spPr/>
      <dgm:t>
        <a:bodyPr/>
        <a:lstStyle/>
        <a:p>
          <a:endParaRPr lang="en-GB"/>
        </a:p>
      </dgm:t>
    </dgm:pt>
    <dgm:pt modelId="{2EC0A1BD-54E6-48AF-99B3-7B776DD950B9}">
      <dgm:prSet phldrT="[Text]"/>
      <dgm:spPr/>
      <dgm:t>
        <a:bodyPr/>
        <a:lstStyle/>
        <a:p>
          <a:r>
            <a:rPr lang="en-GB" dirty="0"/>
            <a:t>Learn how testing works</a:t>
          </a:r>
        </a:p>
      </dgm:t>
    </dgm:pt>
    <dgm:pt modelId="{67B87420-03AC-4B5F-8017-E8ECB1C7CD3B}" type="parTrans" cxnId="{A437F60F-859F-4C5E-985D-E3990071F2BD}">
      <dgm:prSet/>
      <dgm:spPr/>
      <dgm:t>
        <a:bodyPr/>
        <a:lstStyle/>
        <a:p>
          <a:endParaRPr lang="en-GB"/>
        </a:p>
      </dgm:t>
    </dgm:pt>
    <dgm:pt modelId="{3F6E63F3-4205-4AB5-9365-2815B7781F0A}" type="sibTrans" cxnId="{A437F60F-859F-4C5E-985D-E3990071F2BD}">
      <dgm:prSet/>
      <dgm:spPr/>
      <dgm:t>
        <a:bodyPr/>
        <a:lstStyle/>
        <a:p>
          <a:endParaRPr lang="en-GB"/>
        </a:p>
      </dgm:t>
    </dgm:pt>
    <dgm:pt modelId="{D6A4402C-86CC-4DAF-9015-D6BC1A2FFD73}">
      <dgm:prSet phldrT="[Text]"/>
      <dgm:spPr/>
      <dgm:t>
        <a:bodyPr/>
        <a:lstStyle/>
        <a:p>
          <a:r>
            <a:rPr lang="en-GB" dirty="0"/>
            <a:t>System test</a:t>
          </a:r>
        </a:p>
      </dgm:t>
    </dgm:pt>
    <dgm:pt modelId="{035092B6-18E8-4936-9ADF-A50A2C341306}" type="parTrans" cxnId="{5BC5ACC6-38E8-474D-A786-E931D3584BD2}">
      <dgm:prSet/>
      <dgm:spPr/>
      <dgm:t>
        <a:bodyPr/>
        <a:lstStyle/>
        <a:p>
          <a:endParaRPr lang="en-GB"/>
        </a:p>
      </dgm:t>
    </dgm:pt>
    <dgm:pt modelId="{1079EE0B-2720-4425-9963-96E213CA8712}" type="sibTrans" cxnId="{5BC5ACC6-38E8-474D-A786-E931D3584BD2}">
      <dgm:prSet/>
      <dgm:spPr/>
      <dgm:t>
        <a:bodyPr/>
        <a:lstStyle/>
        <a:p>
          <a:endParaRPr lang="en-GB"/>
        </a:p>
      </dgm:t>
    </dgm:pt>
    <dgm:pt modelId="{45A0322D-E611-47FA-8E30-E82208FFF04B}">
      <dgm:prSet phldrT="[Text]"/>
      <dgm:spPr/>
      <dgm:t>
        <a:bodyPr/>
        <a:lstStyle/>
        <a:p>
          <a:r>
            <a:rPr lang="en-GB" dirty="0"/>
            <a:t>Learn how to integrate</a:t>
          </a:r>
        </a:p>
      </dgm:t>
    </dgm:pt>
    <dgm:pt modelId="{88424928-FA50-4E62-BC72-02A1D045DAEA}" type="parTrans" cxnId="{3B064DCD-55EC-4225-BED8-A6B9DA0D8007}">
      <dgm:prSet/>
      <dgm:spPr/>
      <dgm:t>
        <a:bodyPr/>
        <a:lstStyle/>
        <a:p>
          <a:endParaRPr lang="en-GB"/>
        </a:p>
      </dgm:t>
    </dgm:pt>
    <dgm:pt modelId="{930B41AF-218D-4AB2-8FB6-8F582F6C0F8D}" type="sibTrans" cxnId="{3B064DCD-55EC-4225-BED8-A6B9DA0D8007}">
      <dgm:prSet/>
      <dgm:spPr/>
      <dgm:t>
        <a:bodyPr/>
        <a:lstStyle/>
        <a:p>
          <a:endParaRPr lang="en-GB"/>
        </a:p>
      </dgm:t>
    </dgm:pt>
    <dgm:pt modelId="{D509C154-ED26-4218-94F6-B552C13A9BF2}">
      <dgm:prSet phldrT="[Text]"/>
      <dgm:spPr/>
      <dgm:t>
        <a:bodyPr/>
        <a:lstStyle/>
        <a:p>
          <a:r>
            <a:rPr lang="en-GB" dirty="0"/>
            <a:t>Learn about APIs</a:t>
          </a:r>
        </a:p>
      </dgm:t>
    </dgm:pt>
    <dgm:pt modelId="{69EDD0B5-8480-4744-9A1B-B46139F44091}" type="parTrans" cxnId="{B064A580-46B7-4DB0-9C2E-D81CA168D5FD}">
      <dgm:prSet/>
      <dgm:spPr/>
      <dgm:t>
        <a:bodyPr/>
        <a:lstStyle/>
        <a:p>
          <a:endParaRPr lang="en-GB"/>
        </a:p>
      </dgm:t>
    </dgm:pt>
    <dgm:pt modelId="{E07A0764-76A4-4F9B-99CF-BA9278AEC435}" type="sibTrans" cxnId="{B064A580-46B7-4DB0-9C2E-D81CA168D5FD}">
      <dgm:prSet/>
      <dgm:spPr/>
      <dgm:t>
        <a:bodyPr/>
        <a:lstStyle/>
        <a:p>
          <a:endParaRPr lang="en-GB"/>
        </a:p>
      </dgm:t>
    </dgm:pt>
    <dgm:pt modelId="{3264A70B-3E40-49ED-928C-5F497970747D}">
      <dgm:prSet phldrT="[Text]"/>
      <dgm:spPr/>
      <dgm:t>
        <a:bodyPr/>
        <a:lstStyle/>
        <a:p>
          <a:r>
            <a:rPr lang="en-GB" dirty="0"/>
            <a:t>Understand API capabilities</a:t>
          </a:r>
        </a:p>
      </dgm:t>
    </dgm:pt>
    <dgm:pt modelId="{15557E43-BD72-4B73-812A-BDE961827807}" type="parTrans" cxnId="{10D5F352-31B6-43FC-B0C2-BE895E384FF3}">
      <dgm:prSet/>
      <dgm:spPr/>
      <dgm:t>
        <a:bodyPr/>
        <a:lstStyle/>
        <a:p>
          <a:endParaRPr lang="en-GB"/>
        </a:p>
      </dgm:t>
    </dgm:pt>
    <dgm:pt modelId="{21098E93-584F-4E9E-8E0C-3E7EEEC07895}" type="sibTrans" cxnId="{10D5F352-31B6-43FC-B0C2-BE895E384FF3}">
      <dgm:prSet/>
      <dgm:spPr/>
      <dgm:t>
        <a:bodyPr/>
        <a:lstStyle/>
        <a:p>
          <a:endParaRPr lang="en-GB"/>
        </a:p>
      </dgm:t>
    </dgm:pt>
    <dgm:pt modelId="{39D9FCCF-F119-48BE-96F1-04B3D05C2116}">
      <dgm:prSet phldrT="[Text]"/>
      <dgm:spPr/>
      <dgm:t>
        <a:bodyPr/>
        <a:lstStyle/>
        <a:p>
          <a:r>
            <a:rPr lang="en-GB" dirty="0"/>
            <a:t>Understand auth</a:t>
          </a:r>
        </a:p>
      </dgm:t>
    </dgm:pt>
    <dgm:pt modelId="{6B7C0446-23B5-4E2E-85EE-33447CF00AB4}" type="parTrans" cxnId="{0DA50E26-5EE9-4470-A5EC-1B8E9855D65D}">
      <dgm:prSet/>
      <dgm:spPr/>
      <dgm:t>
        <a:bodyPr/>
        <a:lstStyle/>
        <a:p>
          <a:endParaRPr lang="en-GB"/>
        </a:p>
      </dgm:t>
    </dgm:pt>
    <dgm:pt modelId="{F085ED16-B805-4DBF-AE65-C80700EAEB1B}" type="sibTrans" cxnId="{0DA50E26-5EE9-4470-A5EC-1B8E9855D65D}">
      <dgm:prSet/>
      <dgm:spPr/>
      <dgm:t>
        <a:bodyPr/>
        <a:lstStyle/>
        <a:p>
          <a:endParaRPr lang="en-GB"/>
        </a:p>
      </dgm:t>
    </dgm:pt>
    <dgm:pt modelId="{05A5DC29-64C5-4871-896A-087620EDA876}">
      <dgm:prSet phldrT="[Text]"/>
      <dgm:spPr/>
      <dgm:t>
        <a:bodyPr/>
        <a:lstStyle/>
        <a:p>
          <a:r>
            <a:rPr lang="en-GB" dirty="0"/>
            <a:t>Get help and support</a:t>
          </a:r>
        </a:p>
      </dgm:t>
    </dgm:pt>
    <dgm:pt modelId="{8341006A-491D-4008-9CC7-108DD1C3D167}" type="parTrans" cxnId="{6BEAC716-4860-495D-AAB0-00D16F1225B8}">
      <dgm:prSet/>
      <dgm:spPr/>
      <dgm:t>
        <a:bodyPr/>
        <a:lstStyle/>
        <a:p>
          <a:endParaRPr lang="en-GB"/>
        </a:p>
      </dgm:t>
    </dgm:pt>
    <dgm:pt modelId="{DF7B8BFD-0A91-42C0-BDA5-C2DC571F2D7E}" type="sibTrans" cxnId="{6BEAC716-4860-495D-AAB0-00D16F1225B8}">
      <dgm:prSet/>
      <dgm:spPr/>
      <dgm:t>
        <a:bodyPr/>
        <a:lstStyle/>
        <a:p>
          <a:endParaRPr lang="en-GB"/>
        </a:p>
      </dgm:t>
    </dgm:pt>
    <dgm:pt modelId="{74E123AE-8672-4587-A98F-AD3E6EEA47F7}">
      <dgm:prSet phldrT="[Text]"/>
      <dgm:spPr/>
      <dgm:t>
        <a:bodyPr/>
        <a:lstStyle/>
        <a:p>
          <a:r>
            <a:rPr lang="en-GB" dirty="0"/>
            <a:t>Get help and support</a:t>
          </a:r>
        </a:p>
      </dgm:t>
    </dgm:pt>
    <dgm:pt modelId="{8D443806-3DDE-46ED-AD17-D6B5B7E0343C}" type="parTrans" cxnId="{88795058-D0BC-4E52-BC30-D05134F9E132}">
      <dgm:prSet/>
      <dgm:spPr/>
      <dgm:t>
        <a:bodyPr/>
        <a:lstStyle/>
        <a:p>
          <a:endParaRPr lang="en-GB"/>
        </a:p>
      </dgm:t>
    </dgm:pt>
    <dgm:pt modelId="{AC410331-B210-4DF5-AECC-3275A7AF9D9C}" type="sibTrans" cxnId="{88795058-D0BC-4E52-BC30-D05134F9E132}">
      <dgm:prSet/>
      <dgm:spPr/>
      <dgm:t>
        <a:bodyPr/>
        <a:lstStyle/>
        <a:p>
          <a:endParaRPr lang="en-GB"/>
        </a:p>
      </dgm:t>
    </dgm:pt>
    <dgm:pt modelId="{A51DAF0C-93B7-4894-9E96-D5BCC07BBB87}">
      <dgm:prSet phldrT="[Text]"/>
      <dgm:spPr/>
      <dgm:t>
        <a:bodyPr/>
        <a:lstStyle/>
        <a:p>
          <a:r>
            <a:rPr lang="en-GB" dirty="0"/>
            <a:t>Managers</a:t>
          </a:r>
        </a:p>
      </dgm:t>
    </dgm:pt>
    <dgm:pt modelId="{105D6528-02F4-43E2-96A0-749EDB71C25D}" type="parTrans" cxnId="{7CDBF413-B749-4523-A4BD-EDF5A662F4C8}">
      <dgm:prSet/>
      <dgm:spPr/>
    </dgm:pt>
    <dgm:pt modelId="{52F87DAC-FCA2-4B9E-8C2D-E336264891BD}" type="sibTrans" cxnId="{7CDBF413-B749-4523-A4BD-EDF5A662F4C8}">
      <dgm:prSet/>
      <dgm:spPr/>
    </dgm:pt>
    <dgm:pt modelId="{79FE00FB-20A3-4C1B-B383-7B2128DC86D3}">
      <dgm:prSet phldrT="[Text]"/>
      <dgm:spPr/>
      <dgm:t>
        <a:bodyPr/>
        <a:lstStyle/>
        <a:p>
          <a:r>
            <a:rPr lang="en-GB" dirty="0"/>
            <a:t>Learn how assurance works</a:t>
          </a:r>
        </a:p>
      </dgm:t>
    </dgm:pt>
    <dgm:pt modelId="{40BDBD00-BE7D-4E86-84BB-FEF8AAEA3420}" type="parTrans" cxnId="{6F3A21CC-55B1-4C62-90F0-70A5B2A8E72F}">
      <dgm:prSet/>
      <dgm:spPr/>
    </dgm:pt>
    <dgm:pt modelId="{3B3811B9-C292-4738-A6B4-844019C01937}" type="sibTrans" cxnId="{6F3A21CC-55B1-4C62-90F0-70A5B2A8E72F}">
      <dgm:prSet/>
      <dgm:spPr/>
    </dgm:pt>
    <dgm:pt modelId="{8EA1234D-0646-4ABA-823E-B19717CBF8AB}">
      <dgm:prSet phldrT="[Text]"/>
      <dgm:spPr/>
      <dgm:t>
        <a:bodyPr/>
        <a:lstStyle/>
        <a:p>
          <a:r>
            <a:rPr lang="en-GB" dirty="0"/>
            <a:t>Register apps</a:t>
          </a:r>
        </a:p>
      </dgm:t>
    </dgm:pt>
    <dgm:pt modelId="{1F144DE7-7270-44F0-AD20-C1E2EF1012BA}" type="parTrans" cxnId="{5A1CF32C-21B0-4188-9BC4-49E7892BD59A}">
      <dgm:prSet/>
      <dgm:spPr/>
    </dgm:pt>
    <dgm:pt modelId="{2E38CA31-2295-492C-B472-7A0D668F10CF}" type="sibTrans" cxnId="{5A1CF32C-21B0-4188-9BC4-49E7892BD59A}">
      <dgm:prSet/>
      <dgm:spPr/>
    </dgm:pt>
    <dgm:pt modelId="{6E32A665-B32D-4D23-9E3B-C0B454A77317}">
      <dgm:prSet phldrT="[Text]"/>
      <dgm:spPr/>
      <dgm:t>
        <a:bodyPr/>
        <a:lstStyle/>
        <a:p>
          <a:r>
            <a:rPr lang="en-GB" dirty="0"/>
            <a:t>Understand end-to-end process</a:t>
          </a:r>
        </a:p>
      </dgm:t>
    </dgm:pt>
    <dgm:pt modelId="{BFBD7703-36F6-4820-9771-5E8783501A56}" type="parTrans" cxnId="{EBB333A8-D3AD-461E-AFA3-9CC2E5D8579F}">
      <dgm:prSet/>
      <dgm:spPr/>
    </dgm:pt>
    <dgm:pt modelId="{D146A60C-5B3E-4967-9937-514E94651006}" type="sibTrans" cxnId="{EBB333A8-D3AD-461E-AFA3-9CC2E5D8579F}">
      <dgm:prSet/>
      <dgm:spPr/>
    </dgm:pt>
    <dgm:pt modelId="{6951C2EC-412B-4CD9-8C9F-7A3D0130FCB6}" type="pres">
      <dgm:prSet presAssocID="{3E3941E6-6217-4048-9D3B-D1C7B1506F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E968F6-D339-4D11-86E8-98894B85D7B2}" type="pres">
      <dgm:prSet presAssocID="{8BB7B2C5-FE43-49C6-9A82-9EE9A19CA15F}" presName="hierRoot1" presStyleCnt="0">
        <dgm:presLayoutVars>
          <dgm:hierBranch val="init"/>
        </dgm:presLayoutVars>
      </dgm:prSet>
      <dgm:spPr/>
    </dgm:pt>
    <dgm:pt modelId="{84174FBB-6F3C-479A-B3A3-6B6136083490}" type="pres">
      <dgm:prSet presAssocID="{8BB7B2C5-FE43-49C6-9A82-9EE9A19CA15F}" presName="rootComposite1" presStyleCnt="0"/>
      <dgm:spPr/>
    </dgm:pt>
    <dgm:pt modelId="{0D387AF1-DD02-4037-AAA8-69A6341F4E3D}" type="pres">
      <dgm:prSet presAssocID="{8BB7B2C5-FE43-49C6-9A82-9EE9A19CA15F}" presName="rootText1" presStyleLbl="node0" presStyleIdx="0" presStyleCnt="2">
        <dgm:presLayoutVars>
          <dgm:chPref val="3"/>
        </dgm:presLayoutVars>
      </dgm:prSet>
      <dgm:spPr/>
    </dgm:pt>
    <dgm:pt modelId="{7FB48E94-CF6E-4570-B73D-1406010587A1}" type="pres">
      <dgm:prSet presAssocID="{8BB7B2C5-FE43-49C6-9A82-9EE9A19CA15F}" presName="rootConnector1" presStyleLbl="node1" presStyleIdx="0" presStyleCnt="0"/>
      <dgm:spPr/>
    </dgm:pt>
    <dgm:pt modelId="{55E435B8-86C2-4971-8832-2618AB81EAA7}" type="pres">
      <dgm:prSet presAssocID="{8BB7B2C5-FE43-49C6-9A82-9EE9A19CA15F}" presName="hierChild2" presStyleCnt="0"/>
      <dgm:spPr/>
    </dgm:pt>
    <dgm:pt modelId="{0726F149-F319-4310-A6E2-E3928CF7372E}" type="pres">
      <dgm:prSet presAssocID="{BEA4210A-52E9-4204-9F8C-6E17D330C315}" presName="Name37" presStyleLbl="parChTrans1D2" presStyleIdx="0" presStyleCnt="7"/>
      <dgm:spPr/>
    </dgm:pt>
    <dgm:pt modelId="{AC9B144B-2856-4D13-A939-536F1ADD48DC}" type="pres">
      <dgm:prSet presAssocID="{0209D34C-D90D-4E42-A7E4-0E9EF80EE003}" presName="hierRoot2" presStyleCnt="0">
        <dgm:presLayoutVars>
          <dgm:hierBranch val="init"/>
        </dgm:presLayoutVars>
      </dgm:prSet>
      <dgm:spPr/>
    </dgm:pt>
    <dgm:pt modelId="{A30FA800-A429-4C50-898C-F2429F428AE9}" type="pres">
      <dgm:prSet presAssocID="{0209D34C-D90D-4E42-A7E4-0E9EF80EE003}" presName="rootComposite" presStyleCnt="0"/>
      <dgm:spPr/>
    </dgm:pt>
    <dgm:pt modelId="{8AAE3867-86C7-4BF2-8D9B-9DBFCDE87AC9}" type="pres">
      <dgm:prSet presAssocID="{0209D34C-D90D-4E42-A7E4-0E9EF80EE003}" presName="rootText" presStyleLbl="node2" presStyleIdx="0" presStyleCnt="7">
        <dgm:presLayoutVars>
          <dgm:chPref val="3"/>
        </dgm:presLayoutVars>
      </dgm:prSet>
      <dgm:spPr/>
    </dgm:pt>
    <dgm:pt modelId="{B6B047C1-BFEA-4961-9F22-7A6A486576DC}" type="pres">
      <dgm:prSet presAssocID="{0209D34C-D90D-4E42-A7E4-0E9EF80EE003}" presName="rootConnector" presStyleLbl="node2" presStyleIdx="0" presStyleCnt="7"/>
      <dgm:spPr/>
    </dgm:pt>
    <dgm:pt modelId="{E7E34723-B5B2-425C-8BA2-F9F1456AC10E}" type="pres">
      <dgm:prSet presAssocID="{0209D34C-D90D-4E42-A7E4-0E9EF80EE003}" presName="hierChild4" presStyleCnt="0"/>
      <dgm:spPr/>
    </dgm:pt>
    <dgm:pt modelId="{2784AA07-9BB2-40B2-B456-F66AD9C79253}" type="pres">
      <dgm:prSet presAssocID="{88424928-FA50-4E62-BC72-02A1D045DAEA}" presName="Name37" presStyleLbl="parChTrans1D3" presStyleIdx="0" presStyleCnt="12"/>
      <dgm:spPr/>
    </dgm:pt>
    <dgm:pt modelId="{751EE74E-3648-412D-AB8D-9527DDEA8510}" type="pres">
      <dgm:prSet presAssocID="{45A0322D-E611-47FA-8E30-E82208FFF04B}" presName="hierRoot2" presStyleCnt="0">
        <dgm:presLayoutVars>
          <dgm:hierBranch val="init"/>
        </dgm:presLayoutVars>
      </dgm:prSet>
      <dgm:spPr/>
    </dgm:pt>
    <dgm:pt modelId="{2E332F0B-712F-4833-B318-1EE212BB0A90}" type="pres">
      <dgm:prSet presAssocID="{45A0322D-E611-47FA-8E30-E82208FFF04B}" presName="rootComposite" presStyleCnt="0"/>
      <dgm:spPr/>
    </dgm:pt>
    <dgm:pt modelId="{A869468E-8AE2-436F-99B6-D7F8F40AFB82}" type="pres">
      <dgm:prSet presAssocID="{45A0322D-E611-47FA-8E30-E82208FFF04B}" presName="rootText" presStyleLbl="node3" presStyleIdx="0" presStyleCnt="12">
        <dgm:presLayoutVars>
          <dgm:chPref val="3"/>
        </dgm:presLayoutVars>
      </dgm:prSet>
      <dgm:spPr/>
    </dgm:pt>
    <dgm:pt modelId="{96FFE6BE-6623-4F4C-8A70-D4D31CBD7AEA}" type="pres">
      <dgm:prSet presAssocID="{45A0322D-E611-47FA-8E30-E82208FFF04B}" presName="rootConnector" presStyleLbl="node3" presStyleIdx="0" presStyleCnt="12"/>
      <dgm:spPr/>
    </dgm:pt>
    <dgm:pt modelId="{4D870570-E1AF-4F27-AF1A-3A3AD5E60B45}" type="pres">
      <dgm:prSet presAssocID="{45A0322D-E611-47FA-8E30-E82208FFF04B}" presName="hierChild4" presStyleCnt="0"/>
      <dgm:spPr/>
    </dgm:pt>
    <dgm:pt modelId="{59EDFB02-111F-4E5B-A07B-F6D50FB85BEB}" type="pres">
      <dgm:prSet presAssocID="{45A0322D-E611-47FA-8E30-E82208FFF04B}" presName="hierChild5" presStyleCnt="0"/>
      <dgm:spPr/>
    </dgm:pt>
    <dgm:pt modelId="{AA35D46C-5DD4-4DB7-B24E-0FEA93DF0124}" type="pres">
      <dgm:prSet presAssocID="{6B7C0446-23B5-4E2E-85EE-33447CF00AB4}" presName="Name37" presStyleLbl="parChTrans1D3" presStyleIdx="1" presStyleCnt="12"/>
      <dgm:spPr/>
    </dgm:pt>
    <dgm:pt modelId="{8BDCBBAB-7111-4384-B377-6B203169B133}" type="pres">
      <dgm:prSet presAssocID="{39D9FCCF-F119-48BE-96F1-04B3D05C2116}" presName="hierRoot2" presStyleCnt="0">
        <dgm:presLayoutVars>
          <dgm:hierBranch val="init"/>
        </dgm:presLayoutVars>
      </dgm:prSet>
      <dgm:spPr/>
    </dgm:pt>
    <dgm:pt modelId="{23D54D07-9577-44FF-8155-0E3E9B5D5A4E}" type="pres">
      <dgm:prSet presAssocID="{39D9FCCF-F119-48BE-96F1-04B3D05C2116}" presName="rootComposite" presStyleCnt="0"/>
      <dgm:spPr/>
    </dgm:pt>
    <dgm:pt modelId="{0C652DBB-076B-4337-817A-F9344A322E11}" type="pres">
      <dgm:prSet presAssocID="{39D9FCCF-F119-48BE-96F1-04B3D05C2116}" presName="rootText" presStyleLbl="node3" presStyleIdx="1" presStyleCnt="12">
        <dgm:presLayoutVars>
          <dgm:chPref val="3"/>
        </dgm:presLayoutVars>
      </dgm:prSet>
      <dgm:spPr/>
    </dgm:pt>
    <dgm:pt modelId="{60BF1632-D68B-48A8-AB0F-269F9FEC9C3A}" type="pres">
      <dgm:prSet presAssocID="{39D9FCCF-F119-48BE-96F1-04B3D05C2116}" presName="rootConnector" presStyleLbl="node3" presStyleIdx="1" presStyleCnt="12"/>
      <dgm:spPr/>
    </dgm:pt>
    <dgm:pt modelId="{2693F2D8-0DDB-4A4D-A29B-3E33E0B838EF}" type="pres">
      <dgm:prSet presAssocID="{39D9FCCF-F119-48BE-96F1-04B3D05C2116}" presName="hierChild4" presStyleCnt="0"/>
      <dgm:spPr/>
    </dgm:pt>
    <dgm:pt modelId="{B237CCE1-D1A2-4B5C-B439-2D3AF6D84CAD}" type="pres">
      <dgm:prSet presAssocID="{39D9FCCF-F119-48BE-96F1-04B3D05C2116}" presName="hierChild5" presStyleCnt="0"/>
      <dgm:spPr/>
    </dgm:pt>
    <dgm:pt modelId="{9F1D1FCB-3BB0-4F8B-A04B-AC030F74FB75}" type="pres">
      <dgm:prSet presAssocID="{DD81587C-E6C1-4078-A78C-346348893FC5}" presName="Name37" presStyleLbl="parChTrans1D3" presStyleIdx="2" presStyleCnt="12"/>
      <dgm:spPr/>
    </dgm:pt>
    <dgm:pt modelId="{7F9E7970-08B3-4429-B8B3-11860513E8F9}" type="pres">
      <dgm:prSet presAssocID="{CE0EF812-089D-4E3B-847D-FA89399B65D8}" presName="hierRoot2" presStyleCnt="0">
        <dgm:presLayoutVars>
          <dgm:hierBranch val="init"/>
        </dgm:presLayoutVars>
      </dgm:prSet>
      <dgm:spPr/>
    </dgm:pt>
    <dgm:pt modelId="{297EE9D7-D053-4552-927E-4B4AF655636A}" type="pres">
      <dgm:prSet presAssocID="{CE0EF812-089D-4E3B-847D-FA89399B65D8}" presName="rootComposite" presStyleCnt="0"/>
      <dgm:spPr/>
    </dgm:pt>
    <dgm:pt modelId="{87CDBE99-3269-42BE-AAB6-AAB32A20319C}" type="pres">
      <dgm:prSet presAssocID="{CE0EF812-089D-4E3B-847D-FA89399B65D8}" presName="rootText" presStyleLbl="node3" presStyleIdx="2" presStyleCnt="12">
        <dgm:presLayoutVars>
          <dgm:chPref val="3"/>
        </dgm:presLayoutVars>
      </dgm:prSet>
      <dgm:spPr/>
    </dgm:pt>
    <dgm:pt modelId="{50EA2221-B106-4851-AF7B-E75C90DD12D3}" type="pres">
      <dgm:prSet presAssocID="{CE0EF812-089D-4E3B-847D-FA89399B65D8}" presName="rootConnector" presStyleLbl="node3" presStyleIdx="2" presStyleCnt="12"/>
      <dgm:spPr/>
    </dgm:pt>
    <dgm:pt modelId="{2EC3BA6C-03D6-4414-A767-EC3034619DA4}" type="pres">
      <dgm:prSet presAssocID="{CE0EF812-089D-4E3B-847D-FA89399B65D8}" presName="hierChild4" presStyleCnt="0"/>
      <dgm:spPr/>
    </dgm:pt>
    <dgm:pt modelId="{11A43EAF-9CAA-41CD-B51C-49E3A6D8ADB8}" type="pres">
      <dgm:prSet presAssocID="{CE0EF812-089D-4E3B-847D-FA89399B65D8}" presName="hierChild5" presStyleCnt="0"/>
      <dgm:spPr/>
    </dgm:pt>
    <dgm:pt modelId="{A0BC2380-B907-4AC8-9EF0-DACE188F71B6}" type="pres">
      <dgm:prSet presAssocID="{13D73A61-2D28-4DC7-8C5F-9A6C76BC05CB}" presName="Name37" presStyleLbl="parChTrans1D3" presStyleIdx="3" presStyleCnt="12"/>
      <dgm:spPr/>
    </dgm:pt>
    <dgm:pt modelId="{EDA94B76-4633-4549-88F2-7ED3152F1EF0}" type="pres">
      <dgm:prSet presAssocID="{F0A5234B-AAE9-4BD9-90DC-FE9777720AE6}" presName="hierRoot2" presStyleCnt="0">
        <dgm:presLayoutVars>
          <dgm:hierBranch val="init"/>
        </dgm:presLayoutVars>
      </dgm:prSet>
      <dgm:spPr/>
    </dgm:pt>
    <dgm:pt modelId="{C385068F-B70D-46DD-8ADB-81A06283CE70}" type="pres">
      <dgm:prSet presAssocID="{F0A5234B-AAE9-4BD9-90DC-FE9777720AE6}" presName="rootComposite" presStyleCnt="0"/>
      <dgm:spPr/>
    </dgm:pt>
    <dgm:pt modelId="{8E71281D-DDA8-46B3-9B4C-C8237AD0F8C2}" type="pres">
      <dgm:prSet presAssocID="{F0A5234B-AAE9-4BD9-90DC-FE9777720AE6}" presName="rootText" presStyleLbl="node3" presStyleIdx="3" presStyleCnt="12">
        <dgm:presLayoutVars>
          <dgm:chPref val="3"/>
        </dgm:presLayoutVars>
      </dgm:prSet>
      <dgm:spPr/>
    </dgm:pt>
    <dgm:pt modelId="{BD5E5435-A380-4BD3-B113-BEA62CB9CC0A}" type="pres">
      <dgm:prSet presAssocID="{F0A5234B-AAE9-4BD9-90DC-FE9777720AE6}" presName="rootConnector" presStyleLbl="node3" presStyleIdx="3" presStyleCnt="12"/>
      <dgm:spPr/>
    </dgm:pt>
    <dgm:pt modelId="{F203D294-2C56-46F3-9571-AE3E7A4A7EBE}" type="pres">
      <dgm:prSet presAssocID="{F0A5234B-AAE9-4BD9-90DC-FE9777720AE6}" presName="hierChild4" presStyleCnt="0"/>
      <dgm:spPr/>
    </dgm:pt>
    <dgm:pt modelId="{2BE7923A-92B5-4708-BA3F-8B56270C1A6A}" type="pres">
      <dgm:prSet presAssocID="{F0A5234B-AAE9-4BD9-90DC-FE9777720AE6}" presName="hierChild5" presStyleCnt="0"/>
      <dgm:spPr/>
    </dgm:pt>
    <dgm:pt modelId="{64403382-D1B2-4FD7-8A90-19E4DACC6F37}" type="pres">
      <dgm:prSet presAssocID="{8D443806-3DDE-46ED-AD17-D6B5B7E0343C}" presName="Name37" presStyleLbl="parChTrans1D3" presStyleIdx="4" presStyleCnt="12"/>
      <dgm:spPr/>
    </dgm:pt>
    <dgm:pt modelId="{F00A0B13-9D49-40C7-B1BE-08EEAE071AB3}" type="pres">
      <dgm:prSet presAssocID="{74E123AE-8672-4587-A98F-AD3E6EEA47F7}" presName="hierRoot2" presStyleCnt="0">
        <dgm:presLayoutVars>
          <dgm:hierBranch val="init"/>
        </dgm:presLayoutVars>
      </dgm:prSet>
      <dgm:spPr/>
    </dgm:pt>
    <dgm:pt modelId="{0305EE87-400D-4956-A34F-C385B1891DA0}" type="pres">
      <dgm:prSet presAssocID="{74E123AE-8672-4587-A98F-AD3E6EEA47F7}" presName="rootComposite" presStyleCnt="0"/>
      <dgm:spPr/>
    </dgm:pt>
    <dgm:pt modelId="{D3AAC732-A8A4-4A16-9E77-AE09F84FF55F}" type="pres">
      <dgm:prSet presAssocID="{74E123AE-8672-4587-A98F-AD3E6EEA47F7}" presName="rootText" presStyleLbl="node3" presStyleIdx="4" presStyleCnt="12">
        <dgm:presLayoutVars>
          <dgm:chPref val="3"/>
        </dgm:presLayoutVars>
      </dgm:prSet>
      <dgm:spPr/>
    </dgm:pt>
    <dgm:pt modelId="{F7754C3D-28CD-42B6-A968-A43B2AF421DC}" type="pres">
      <dgm:prSet presAssocID="{74E123AE-8672-4587-A98F-AD3E6EEA47F7}" presName="rootConnector" presStyleLbl="node3" presStyleIdx="4" presStyleCnt="12"/>
      <dgm:spPr/>
    </dgm:pt>
    <dgm:pt modelId="{E2F4E80C-D4CD-474C-99AA-5B633AD15B7F}" type="pres">
      <dgm:prSet presAssocID="{74E123AE-8672-4587-A98F-AD3E6EEA47F7}" presName="hierChild4" presStyleCnt="0"/>
      <dgm:spPr/>
    </dgm:pt>
    <dgm:pt modelId="{856746D2-2057-4A42-B4A7-F126687AFC23}" type="pres">
      <dgm:prSet presAssocID="{74E123AE-8672-4587-A98F-AD3E6EEA47F7}" presName="hierChild5" presStyleCnt="0"/>
      <dgm:spPr/>
    </dgm:pt>
    <dgm:pt modelId="{261AEF5C-4727-4069-8797-AE8D86B48DDF}" type="pres">
      <dgm:prSet presAssocID="{0209D34C-D90D-4E42-A7E4-0E9EF80EE003}" presName="hierChild5" presStyleCnt="0"/>
      <dgm:spPr/>
    </dgm:pt>
    <dgm:pt modelId="{8DC1BEBC-E6E8-4F7D-9A85-664510D89733}" type="pres">
      <dgm:prSet presAssocID="{2E17AC44-B47B-4D01-B4DE-09B6147DD73D}" presName="Name37" presStyleLbl="parChTrans1D2" presStyleIdx="1" presStyleCnt="7"/>
      <dgm:spPr/>
    </dgm:pt>
    <dgm:pt modelId="{57158944-BE0C-41AB-B88F-BB22D8B6551C}" type="pres">
      <dgm:prSet presAssocID="{35728ECF-1890-4EFF-8795-4F4EFF467DAA}" presName="hierRoot2" presStyleCnt="0">
        <dgm:presLayoutVars>
          <dgm:hierBranch val="init"/>
        </dgm:presLayoutVars>
      </dgm:prSet>
      <dgm:spPr/>
    </dgm:pt>
    <dgm:pt modelId="{9B3350B0-C4A2-4726-AF9A-1463243170EE}" type="pres">
      <dgm:prSet presAssocID="{35728ECF-1890-4EFF-8795-4F4EFF467DAA}" presName="rootComposite" presStyleCnt="0"/>
      <dgm:spPr/>
    </dgm:pt>
    <dgm:pt modelId="{072EEB21-C802-4F26-9CAA-E29C30A6F4A2}" type="pres">
      <dgm:prSet presAssocID="{35728ECF-1890-4EFF-8795-4F4EFF467DAA}" presName="rootText" presStyleLbl="node2" presStyleIdx="1" presStyleCnt="7">
        <dgm:presLayoutVars>
          <dgm:chPref val="3"/>
        </dgm:presLayoutVars>
      </dgm:prSet>
      <dgm:spPr/>
    </dgm:pt>
    <dgm:pt modelId="{717AD9FE-908A-4B83-9FD8-003AA7342F5F}" type="pres">
      <dgm:prSet presAssocID="{35728ECF-1890-4EFF-8795-4F4EFF467DAA}" presName="rootConnector" presStyleLbl="node2" presStyleIdx="1" presStyleCnt="7"/>
      <dgm:spPr/>
    </dgm:pt>
    <dgm:pt modelId="{311F4A3B-D7BE-4ED7-A0A4-A207A642E56F}" type="pres">
      <dgm:prSet presAssocID="{35728ECF-1890-4EFF-8795-4F4EFF467DAA}" presName="hierChild4" presStyleCnt="0"/>
      <dgm:spPr/>
    </dgm:pt>
    <dgm:pt modelId="{C9770EAA-CBF4-40DE-9DBE-7997F40888AF}" type="pres">
      <dgm:prSet presAssocID="{67B87420-03AC-4B5F-8017-E8ECB1C7CD3B}" presName="Name37" presStyleLbl="parChTrans1D3" presStyleIdx="5" presStyleCnt="12"/>
      <dgm:spPr/>
    </dgm:pt>
    <dgm:pt modelId="{1FA20D9B-999C-4F5A-8A78-201BC9851819}" type="pres">
      <dgm:prSet presAssocID="{2EC0A1BD-54E6-48AF-99B3-7B776DD950B9}" presName="hierRoot2" presStyleCnt="0">
        <dgm:presLayoutVars>
          <dgm:hierBranch val="init"/>
        </dgm:presLayoutVars>
      </dgm:prSet>
      <dgm:spPr/>
    </dgm:pt>
    <dgm:pt modelId="{6A8C3179-CFBB-4AC7-9B1C-41282E9F740F}" type="pres">
      <dgm:prSet presAssocID="{2EC0A1BD-54E6-48AF-99B3-7B776DD950B9}" presName="rootComposite" presStyleCnt="0"/>
      <dgm:spPr/>
    </dgm:pt>
    <dgm:pt modelId="{37521D08-4244-4ECB-96BD-CC1A9A6CBDA2}" type="pres">
      <dgm:prSet presAssocID="{2EC0A1BD-54E6-48AF-99B3-7B776DD950B9}" presName="rootText" presStyleLbl="node3" presStyleIdx="5" presStyleCnt="12">
        <dgm:presLayoutVars>
          <dgm:chPref val="3"/>
        </dgm:presLayoutVars>
      </dgm:prSet>
      <dgm:spPr/>
    </dgm:pt>
    <dgm:pt modelId="{596357DC-1DF8-4712-8CD3-5E593B3F1A4B}" type="pres">
      <dgm:prSet presAssocID="{2EC0A1BD-54E6-48AF-99B3-7B776DD950B9}" presName="rootConnector" presStyleLbl="node3" presStyleIdx="5" presStyleCnt="12"/>
      <dgm:spPr/>
    </dgm:pt>
    <dgm:pt modelId="{A0971779-3D50-425C-9324-D6E86ACF312C}" type="pres">
      <dgm:prSet presAssocID="{2EC0A1BD-54E6-48AF-99B3-7B776DD950B9}" presName="hierChild4" presStyleCnt="0"/>
      <dgm:spPr/>
    </dgm:pt>
    <dgm:pt modelId="{718934A1-A2A7-406E-AA02-BBD86074E929}" type="pres">
      <dgm:prSet presAssocID="{2EC0A1BD-54E6-48AF-99B3-7B776DD950B9}" presName="hierChild5" presStyleCnt="0"/>
      <dgm:spPr/>
    </dgm:pt>
    <dgm:pt modelId="{034FAEA3-5733-48B5-9C2B-7BF7A6E44D98}" type="pres">
      <dgm:prSet presAssocID="{035092B6-18E8-4936-9ADF-A50A2C341306}" presName="Name37" presStyleLbl="parChTrans1D3" presStyleIdx="6" presStyleCnt="12"/>
      <dgm:spPr/>
    </dgm:pt>
    <dgm:pt modelId="{93116658-4D5A-4C14-B057-693302450960}" type="pres">
      <dgm:prSet presAssocID="{D6A4402C-86CC-4DAF-9015-D6BC1A2FFD73}" presName="hierRoot2" presStyleCnt="0">
        <dgm:presLayoutVars>
          <dgm:hierBranch val="init"/>
        </dgm:presLayoutVars>
      </dgm:prSet>
      <dgm:spPr/>
    </dgm:pt>
    <dgm:pt modelId="{A8B8E6E3-0C5A-4114-A8E2-6C2BCEB74EAD}" type="pres">
      <dgm:prSet presAssocID="{D6A4402C-86CC-4DAF-9015-D6BC1A2FFD73}" presName="rootComposite" presStyleCnt="0"/>
      <dgm:spPr/>
    </dgm:pt>
    <dgm:pt modelId="{D76C98D4-DD9E-4D8E-B65B-4EC6639561CC}" type="pres">
      <dgm:prSet presAssocID="{D6A4402C-86CC-4DAF-9015-D6BC1A2FFD73}" presName="rootText" presStyleLbl="node3" presStyleIdx="6" presStyleCnt="12">
        <dgm:presLayoutVars>
          <dgm:chPref val="3"/>
        </dgm:presLayoutVars>
      </dgm:prSet>
      <dgm:spPr/>
    </dgm:pt>
    <dgm:pt modelId="{0B489C99-A51E-4C78-B432-95E9DE9C6CFC}" type="pres">
      <dgm:prSet presAssocID="{D6A4402C-86CC-4DAF-9015-D6BC1A2FFD73}" presName="rootConnector" presStyleLbl="node3" presStyleIdx="6" presStyleCnt="12"/>
      <dgm:spPr/>
    </dgm:pt>
    <dgm:pt modelId="{0E05CD26-1773-4016-AFE9-96169B0C4CE1}" type="pres">
      <dgm:prSet presAssocID="{D6A4402C-86CC-4DAF-9015-D6BC1A2FFD73}" presName="hierChild4" presStyleCnt="0"/>
      <dgm:spPr/>
    </dgm:pt>
    <dgm:pt modelId="{5EEE5DCB-2444-4C18-BD75-12330E7A38F3}" type="pres">
      <dgm:prSet presAssocID="{D6A4402C-86CC-4DAF-9015-D6BC1A2FFD73}" presName="hierChild5" presStyleCnt="0"/>
      <dgm:spPr/>
    </dgm:pt>
    <dgm:pt modelId="{7EFF3E40-CB67-470B-96B2-838FC484E0AC}" type="pres">
      <dgm:prSet presAssocID="{35728ECF-1890-4EFF-8795-4F4EFF467DAA}" presName="hierChild5" presStyleCnt="0"/>
      <dgm:spPr/>
    </dgm:pt>
    <dgm:pt modelId="{B1C29826-B230-4207-85CE-523D5B9B1378}" type="pres">
      <dgm:prSet presAssocID="{892E5881-089E-4002-922C-459E231733D9}" presName="Name37" presStyleLbl="parChTrans1D2" presStyleIdx="2" presStyleCnt="7"/>
      <dgm:spPr/>
    </dgm:pt>
    <dgm:pt modelId="{64211BB2-989C-48E7-9105-ABA82B42F340}" type="pres">
      <dgm:prSet presAssocID="{3879E961-B201-4EE6-B423-B5C76A8CD1AD}" presName="hierRoot2" presStyleCnt="0">
        <dgm:presLayoutVars>
          <dgm:hierBranch val="init"/>
        </dgm:presLayoutVars>
      </dgm:prSet>
      <dgm:spPr/>
    </dgm:pt>
    <dgm:pt modelId="{B91E6CEE-9BBA-4A84-BF88-854E8FFC5F89}" type="pres">
      <dgm:prSet presAssocID="{3879E961-B201-4EE6-B423-B5C76A8CD1AD}" presName="rootComposite" presStyleCnt="0"/>
      <dgm:spPr/>
    </dgm:pt>
    <dgm:pt modelId="{BE36C98C-C39C-4268-8957-C8C632A105F9}" type="pres">
      <dgm:prSet presAssocID="{3879E961-B201-4EE6-B423-B5C76A8CD1AD}" presName="rootText" presStyleLbl="node2" presStyleIdx="2" presStyleCnt="7">
        <dgm:presLayoutVars>
          <dgm:chPref val="3"/>
        </dgm:presLayoutVars>
      </dgm:prSet>
      <dgm:spPr/>
    </dgm:pt>
    <dgm:pt modelId="{EAECD96B-3F36-4DCC-80CD-36A883458AE0}" type="pres">
      <dgm:prSet presAssocID="{3879E961-B201-4EE6-B423-B5C76A8CD1AD}" presName="rootConnector" presStyleLbl="node2" presStyleIdx="2" presStyleCnt="7"/>
      <dgm:spPr/>
    </dgm:pt>
    <dgm:pt modelId="{0B22BC82-B61C-46D2-BF41-20664ED80C98}" type="pres">
      <dgm:prSet presAssocID="{3879E961-B201-4EE6-B423-B5C76A8CD1AD}" presName="hierChild4" presStyleCnt="0"/>
      <dgm:spPr/>
    </dgm:pt>
    <dgm:pt modelId="{8EB3A127-8A13-4914-9E8D-D01B358BCE08}" type="pres">
      <dgm:prSet presAssocID="{69EDD0B5-8480-4744-9A1B-B46139F44091}" presName="Name37" presStyleLbl="parChTrans1D3" presStyleIdx="7" presStyleCnt="12"/>
      <dgm:spPr/>
    </dgm:pt>
    <dgm:pt modelId="{BE835DE3-48E1-4515-AECC-7101AB9EA80A}" type="pres">
      <dgm:prSet presAssocID="{D509C154-ED26-4218-94F6-B552C13A9BF2}" presName="hierRoot2" presStyleCnt="0">
        <dgm:presLayoutVars>
          <dgm:hierBranch val="init"/>
        </dgm:presLayoutVars>
      </dgm:prSet>
      <dgm:spPr/>
    </dgm:pt>
    <dgm:pt modelId="{2225CE52-081D-4ED1-B587-CC176F6DEFDA}" type="pres">
      <dgm:prSet presAssocID="{D509C154-ED26-4218-94F6-B552C13A9BF2}" presName="rootComposite" presStyleCnt="0"/>
      <dgm:spPr/>
    </dgm:pt>
    <dgm:pt modelId="{01A2E3A8-9C28-4887-B82B-D66A8FE8FC8E}" type="pres">
      <dgm:prSet presAssocID="{D509C154-ED26-4218-94F6-B552C13A9BF2}" presName="rootText" presStyleLbl="node3" presStyleIdx="7" presStyleCnt="12">
        <dgm:presLayoutVars>
          <dgm:chPref val="3"/>
        </dgm:presLayoutVars>
      </dgm:prSet>
      <dgm:spPr/>
    </dgm:pt>
    <dgm:pt modelId="{18BA0A1C-C360-4CF1-80F9-3D723A132194}" type="pres">
      <dgm:prSet presAssocID="{D509C154-ED26-4218-94F6-B552C13A9BF2}" presName="rootConnector" presStyleLbl="node3" presStyleIdx="7" presStyleCnt="12"/>
      <dgm:spPr/>
    </dgm:pt>
    <dgm:pt modelId="{B347E59C-2E4A-48C2-9F96-CDF0E3F5DEAB}" type="pres">
      <dgm:prSet presAssocID="{D509C154-ED26-4218-94F6-B552C13A9BF2}" presName="hierChild4" presStyleCnt="0"/>
      <dgm:spPr/>
    </dgm:pt>
    <dgm:pt modelId="{63DAC074-51A0-40DF-8788-0BA2DC37573C}" type="pres">
      <dgm:prSet presAssocID="{D509C154-ED26-4218-94F6-B552C13A9BF2}" presName="hierChild5" presStyleCnt="0"/>
      <dgm:spPr/>
    </dgm:pt>
    <dgm:pt modelId="{FF4EC61A-7CB3-4739-B92E-45354195B727}" type="pres">
      <dgm:prSet presAssocID="{15557E43-BD72-4B73-812A-BDE961827807}" presName="Name37" presStyleLbl="parChTrans1D3" presStyleIdx="8" presStyleCnt="12"/>
      <dgm:spPr/>
    </dgm:pt>
    <dgm:pt modelId="{56F0A106-FBF7-487A-8619-587FF5BF3B47}" type="pres">
      <dgm:prSet presAssocID="{3264A70B-3E40-49ED-928C-5F497970747D}" presName="hierRoot2" presStyleCnt="0">
        <dgm:presLayoutVars>
          <dgm:hierBranch val="init"/>
        </dgm:presLayoutVars>
      </dgm:prSet>
      <dgm:spPr/>
    </dgm:pt>
    <dgm:pt modelId="{C074EE4E-29BC-44C4-86D8-0F5781B89AB2}" type="pres">
      <dgm:prSet presAssocID="{3264A70B-3E40-49ED-928C-5F497970747D}" presName="rootComposite" presStyleCnt="0"/>
      <dgm:spPr/>
    </dgm:pt>
    <dgm:pt modelId="{3541AF82-35C0-4770-B0C6-8C4787A906E6}" type="pres">
      <dgm:prSet presAssocID="{3264A70B-3E40-49ED-928C-5F497970747D}" presName="rootText" presStyleLbl="node3" presStyleIdx="8" presStyleCnt="12">
        <dgm:presLayoutVars>
          <dgm:chPref val="3"/>
        </dgm:presLayoutVars>
      </dgm:prSet>
      <dgm:spPr/>
    </dgm:pt>
    <dgm:pt modelId="{4F1C6FBD-6B98-4F55-BAB1-752209ED682C}" type="pres">
      <dgm:prSet presAssocID="{3264A70B-3E40-49ED-928C-5F497970747D}" presName="rootConnector" presStyleLbl="node3" presStyleIdx="8" presStyleCnt="12"/>
      <dgm:spPr/>
    </dgm:pt>
    <dgm:pt modelId="{BD01A4F9-6F27-446B-8315-75BBF554BA5F}" type="pres">
      <dgm:prSet presAssocID="{3264A70B-3E40-49ED-928C-5F497970747D}" presName="hierChild4" presStyleCnt="0"/>
      <dgm:spPr/>
    </dgm:pt>
    <dgm:pt modelId="{355E7BA1-DEC1-41F4-8034-F492EC766946}" type="pres">
      <dgm:prSet presAssocID="{3264A70B-3E40-49ED-928C-5F497970747D}" presName="hierChild5" presStyleCnt="0"/>
      <dgm:spPr/>
    </dgm:pt>
    <dgm:pt modelId="{0AF42B62-86F8-4962-9DC9-51BA2415281C}" type="pres">
      <dgm:prSet presAssocID="{3879E961-B201-4EE6-B423-B5C76A8CD1AD}" presName="hierChild5" presStyleCnt="0"/>
      <dgm:spPr/>
    </dgm:pt>
    <dgm:pt modelId="{93E3F2CB-BE34-4A83-9A8A-C2094F6F99AA}" type="pres">
      <dgm:prSet presAssocID="{105D6528-02F4-43E2-96A0-749EDB71C25D}" presName="Name37" presStyleLbl="parChTrans1D2" presStyleIdx="3" presStyleCnt="7"/>
      <dgm:spPr/>
    </dgm:pt>
    <dgm:pt modelId="{29133170-CB74-4401-A886-1BC9ABBE95E7}" type="pres">
      <dgm:prSet presAssocID="{A51DAF0C-93B7-4894-9E96-D5BCC07BBB87}" presName="hierRoot2" presStyleCnt="0">
        <dgm:presLayoutVars>
          <dgm:hierBranch val="init"/>
        </dgm:presLayoutVars>
      </dgm:prSet>
      <dgm:spPr/>
    </dgm:pt>
    <dgm:pt modelId="{17F12381-27C8-4723-902A-8AE57C7941B3}" type="pres">
      <dgm:prSet presAssocID="{A51DAF0C-93B7-4894-9E96-D5BCC07BBB87}" presName="rootComposite" presStyleCnt="0"/>
      <dgm:spPr/>
    </dgm:pt>
    <dgm:pt modelId="{DC4028B9-D69C-4F49-B0C5-915A4DA7593B}" type="pres">
      <dgm:prSet presAssocID="{A51DAF0C-93B7-4894-9E96-D5BCC07BBB87}" presName="rootText" presStyleLbl="node2" presStyleIdx="3" presStyleCnt="7">
        <dgm:presLayoutVars>
          <dgm:chPref val="3"/>
        </dgm:presLayoutVars>
      </dgm:prSet>
      <dgm:spPr/>
    </dgm:pt>
    <dgm:pt modelId="{1C8DF2CE-790C-4A2D-AE43-2E15578CD6EB}" type="pres">
      <dgm:prSet presAssocID="{A51DAF0C-93B7-4894-9E96-D5BCC07BBB87}" presName="rootConnector" presStyleLbl="node2" presStyleIdx="3" presStyleCnt="7"/>
      <dgm:spPr/>
    </dgm:pt>
    <dgm:pt modelId="{E649C153-AA9E-48C9-9B2D-7F1B69648764}" type="pres">
      <dgm:prSet presAssocID="{A51DAF0C-93B7-4894-9E96-D5BCC07BBB87}" presName="hierChild4" presStyleCnt="0"/>
      <dgm:spPr/>
    </dgm:pt>
    <dgm:pt modelId="{2811DB0F-3847-4ACE-8ABB-EBE1E31A8312}" type="pres">
      <dgm:prSet presAssocID="{BFBD7703-36F6-4820-9771-5E8783501A56}" presName="Name37" presStyleLbl="parChTrans1D3" presStyleIdx="9" presStyleCnt="12"/>
      <dgm:spPr/>
    </dgm:pt>
    <dgm:pt modelId="{DDC0116A-A584-4BE0-A6B9-70741275DAA6}" type="pres">
      <dgm:prSet presAssocID="{6E32A665-B32D-4D23-9E3B-C0B454A77317}" presName="hierRoot2" presStyleCnt="0">
        <dgm:presLayoutVars>
          <dgm:hierBranch val="init"/>
        </dgm:presLayoutVars>
      </dgm:prSet>
      <dgm:spPr/>
    </dgm:pt>
    <dgm:pt modelId="{ECC62BAF-A1B9-4D8F-86E4-659BE488B1B2}" type="pres">
      <dgm:prSet presAssocID="{6E32A665-B32D-4D23-9E3B-C0B454A77317}" presName="rootComposite" presStyleCnt="0"/>
      <dgm:spPr/>
    </dgm:pt>
    <dgm:pt modelId="{E7859FB7-D644-443C-B7BB-C9022AEDF4A8}" type="pres">
      <dgm:prSet presAssocID="{6E32A665-B32D-4D23-9E3B-C0B454A77317}" presName="rootText" presStyleLbl="node3" presStyleIdx="9" presStyleCnt="12">
        <dgm:presLayoutVars>
          <dgm:chPref val="3"/>
        </dgm:presLayoutVars>
      </dgm:prSet>
      <dgm:spPr/>
    </dgm:pt>
    <dgm:pt modelId="{2C1B5F8A-A6E9-404D-9424-BB02A2AE924D}" type="pres">
      <dgm:prSet presAssocID="{6E32A665-B32D-4D23-9E3B-C0B454A77317}" presName="rootConnector" presStyleLbl="node3" presStyleIdx="9" presStyleCnt="12"/>
      <dgm:spPr/>
    </dgm:pt>
    <dgm:pt modelId="{7A6BA771-3B35-48D8-92D2-2FA4FCF79A37}" type="pres">
      <dgm:prSet presAssocID="{6E32A665-B32D-4D23-9E3B-C0B454A77317}" presName="hierChild4" presStyleCnt="0"/>
      <dgm:spPr/>
    </dgm:pt>
    <dgm:pt modelId="{695E9D26-3898-49D4-898E-D35F99446F4B}" type="pres">
      <dgm:prSet presAssocID="{6E32A665-B32D-4D23-9E3B-C0B454A77317}" presName="hierChild5" presStyleCnt="0"/>
      <dgm:spPr/>
    </dgm:pt>
    <dgm:pt modelId="{E05EAE03-B8BB-45CC-8D9E-72DFA1F9FB6A}" type="pres">
      <dgm:prSet presAssocID="{1F144DE7-7270-44F0-AD20-C1E2EF1012BA}" presName="Name37" presStyleLbl="parChTrans1D3" presStyleIdx="10" presStyleCnt="12"/>
      <dgm:spPr/>
    </dgm:pt>
    <dgm:pt modelId="{CB65E91D-050E-4EBC-A2B5-D6D9D9103E0A}" type="pres">
      <dgm:prSet presAssocID="{8EA1234D-0646-4ABA-823E-B19717CBF8AB}" presName="hierRoot2" presStyleCnt="0">
        <dgm:presLayoutVars>
          <dgm:hierBranch val="init"/>
        </dgm:presLayoutVars>
      </dgm:prSet>
      <dgm:spPr/>
    </dgm:pt>
    <dgm:pt modelId="{23281292-2ACE-46F4-B709-82D093D76B59}" type="pres">
      <dgm:prSet presAssocID="{8EA1234D-0646-4ABA-823E-B19717CBF8AB}" presName="rootComposite" presStyleCnt="0"/>
      <dgm:spPr/>
    </dgm:pt>
    <dgm:pt modelId="{98305559-0C93-43C1-99F1-1B95C58BCCFF}" type="pres">
      <dgm:prSet presAssocID="{8EA1234D-0646-4ABA-823E-B19717CBF8AB}" presName="rootText" presStyleLbl="node3" presStyleIdx="10" presStyleCnt="12">
        <dgm:presLayoutVars>
          <dgm:chPref val="3"/>
        </dgm:presLayoutVars>
      </dgm:prSet>
      <dgm:spPr/>
    </dgm:pt>
    <dgm:pt modelId="{D52463B4-9B0E-41AD-AC92-EB49EBFA23C4}" type="pres">
      <dgm:prSet presAssocID="{8EA1234D-0646-4ABA-823E-B19717CBF8AB}" presName="rootConnector" presStyleLbl="node3" presStyleIdx="10" presStyleCnt="12"/>
      <dgm:spPr/>
    </dgm:pt>
    <dgm:pt modelId="{741500AB-9E01-4C29-A191-C0FCB3260EE0}" type="pres">
      <dgm:prSet presAssocID="{8EA1234D-0646-4ABA-823E-B19717CBF8AB}" presName="hierChild4" presStyleCnt="0"/>
      <dgm:spPr/>
    </dgm:pt>
    <dgm:pt modelId="{C77D14FB-E7F6-4FF7-8A2F-3CC2C5D4353E}" type="pres">
      <dgm:prSet presAssocID="{8EA1234D-0646-4ABA-823E-B19717CBF8AB}" presName="hierChild5" presStyleCnt="0"/>
      <dgm:spPr/>
    </dgm:pt>
    <dgm:pt modelId="{53AC8224-111A-4FBA-A20A-026F1E4DF82F}" type="pres">
      <dgm:prSet presAssocID="{40BDBD00-BE7D-4E86-84BB-FEF8AAEA3420}" presName="Name37" presStyleLbl="parChTrans1D3" presStyleIdx="11" presStyleCnt="12"/>
      <dgm:spPr/>
    </dgm:pt>
    <dgm:pt modelId="{DA4332BD-EAA3-4263-9722-948A62BBCA9F}" type="pres">
      <dgm:prSet presAssocID="{79FE00FB-20A3-4C1B-B383-7B2128DC86D3}" presName="hierRoot2" presStyleCnt="0">
        <dgm:presLayoutVars>
          <dgm:hierBranch val="init"/>
        </dgm:presLayoutVars>
      </dgm:prSet>
      <dgm:spPr/>
    </dgm:pt>
    <dgm:pt modelId="{7442A48A-DBC9-4E81-A821-8195D37979B5}" type="pres">
      <dgm:prSet presAssocID="{79FE00FB-20A3-4C1B-B383-7B2128DC86D3}" presName="rootComposite" presStyleCnt="0"/>
      <dgm:spPr/>
    </dgm:pt>
    <dgm:pt modelId="{BA7733C5-F5CA-400B-B1A7-4E6EEB45288A}" type="pres">
      <dgm:prSet presAssocID="{79FE00FB-20A3-4C1B-B383-7B2128DC86D3}" presName="rootText" presStyleLbl="node3" presStyleIdx="11" presStyleCnt="12">
        <dgm:presLayoutVars>
          <dgm:chPref val="3"/>
        </dgm:presLayoutVars>
      </dgm:prSet>
      <dgm:spPr/>
    </dgm:pt>
    <dgm:pt modelId="{425ACDFF-55D9-4FCE-90AD-8D3F84DC9B2D}" type="pres">
      <dgm:prSet presAssocID="{79FE00FB-20A3-4C1B-B383-7B2128DC86D3}" presName="rootConnector" presStyleLbl="node3" presStyleIdx="11" presStyleCnt="12"/>
      <dgm:spPr/>
    </dgm:pt>
    <dgm:pt modelId="{9A93E238-36B9-46E3-B222-7FA77AE0EFD4}" type="pres">
      <dgm:prSet presAssocID="{79FE00FB-20A3-4C1B-B383-7B2128DC86D3}" presName="hierChild4" presStyleCnt="0"/>
      <dgm:spPr/>
    </dgm:pt>
    <dgm:pt modelId="{4F6B8270-4CB0-48D2-AFFD-DB5038108747}" type="pres">
      <dgm:prSet presAssocID="{79FE00FB-20A3-4C1B-B383-7B2128DC86D3}" presName="hierChild5" presStyleCnt="0"/>
      <dgm:spPr/>
    </dgm:pt>
    <dgm:pt modelId="{4E341CA5-B048-4BA4-82B1-0EE8C5FDCA82}" type="pres">
      <dgm:prSet presAssocID="{A51DAF0C-93B7-4894-9E96-D5BCC07BBB87}" presName="hierChild5" presStyleCnt="0"/>
      <dgm:spPr/>
    </dgm:pt>
    <dgm:pt modelId="{FB8E6577-6CDF-4303-895D-BF23A0CBF64E}" type="pres">
      <dgm:prSet presAssocID="{8BB7B2C5-FE43-49C6-9A82-9EE9A19CA15F}" presName="hierChild3" presStyleCnt="0"/>
      <dgm:spPr/>
    </dgm:pt>
    <dgm:pt modelId="{660F8518-09BA-4E2F-B9C3-0844576FA2BF}" type="pres">
      <dgm:prSet presAssocID="{C3C074B0-152C-496E-848C-5DBA8B26BC82}" presName="hierRoot1" presStyleCnt="0">
        <dgm:presLayoutVars>
          <dgm:hierBranch val="init"/>
        </dgm:presLayoutVars>
      </dgm:prSet>
      <dgm:spPr/>
    </dgm:pt>
    <dgm:pt modelId="{882EEB92-FF54-4859-9F06-1838804754D5}" type="pres">
      <dgm:prSet presAssocID="{C3C074B0-152C-496E-848C-5DBA8B26BC82}" presName="rootComposite1" presStyleCnt="0"/>
      <dgm:spPr/>
    </dgm:pt>
    <dgm:pt modelId="{E0882C56-2138-4769-8124-B4097526330D}" type="pres">
      <dgm:prSet presAssocID="{C3C074B0-152C-496E-848C-5DBA8B26BC82}" presName="rootText1" presStyleLbl="node0" presStyleIdx="1" presStyleCnt="2">
        <dgm:presLayoutVars>
          <dgm:chPref val="3"/>
        </dgm:presLayoutVars>
      </dgm:prSet>
      <dgm:spPr/>
    </dgm:pt>
    <dgm:pt modelId="{E1FC80B4-B43C-42AA-8DE8-B104B95F9C32}" type="pres">
      <dgm:prSet presAssocID="{C3C074B0-152C-496E-848C-5DBA8B26BC82}" presName="rootConnector1" presStyleLbl="node1" presStyleIdx="0" presStyleCnt="0"/>
      <dgm:spPr/>
    </dgm:pt>
    <dgm:pt modelId="{29B5CA84-8270-4538-9D60-6004CDA2C805}" type="pres">
      <dgm:prSet presAssocID="{C3C074B0-152C-496E-848C-5DBA8B26BC82}" presName="hierChild2" presStyleCnt="0"/>
      <dgm:spPr/>
    </dgm:pt>
    <dgm:pt modelId="{50918958-A6B5-46A8-8FA3-FAAA2DB6C07A}" type="pres">
      <dgm:prSet presAssocID="{5A067B33-DAA0-40EB-B50B-DEE17DD14B2A}" presName="Name37" presStyleLbl="parChTrans1D2" presStyleIdx="4" presStyleCnt="7"/>
      <dgm:spPr/>
    </dgm:pt>
    <dgm:pt modelId="{D9AD075E-5736-4D93-87CD-ADD9A523B403}" type="pres">
      <dgm:prSet presAssocID="{D1DE6FD8-FE28-4248-8160-937567072DED}" presName="hierRoot2" presStyleCnt="0">
        <dgm:presLayoutVars>
          <dgm:hierBranch val="init"/>
        </dgm:presLayoutVars>
      </dgm:prSet>
      <dgm:spPr/>
    </dgm:pt>
    <dgm:pt modelId="{B19E8CD3-CA14-45A8-AF17-3E288EEFEB28}" type="pres">
      <dgm:prSet presAssocID="{D1DE6FD8-FE28-4248-8160-937567072DED}" presName="rootComposite" presStyleCnt="0"/>
      <dgm:spPr/>
    </dgm:pt>
    <dgm:pt modelId="{44694DBD-032D-4CE9-A8A7-ACB1DC781277}" type="pres">
      <dgm:prSet presAssocID="{D1DE6FD8-FE28-4248-8160-937567072DED}" presName="rootText" presStyleLbl="node2" presStyleIdx="4" presStyleCnt="7">
        <dgm:presLayoutVars>
          <dgm:chPref val="3"/>
        </dgm:presLayoutVars>
      </dgm:prSet>
      <dgm:spPr/>
    </dgm:pt>
    <dgm:pt modelId="{38BBCF45-C050-4E87-900D-65DFDB1ECC12}" type="pres">
      <dgm:prSet presAssocID="{D1DE6FD8-FE28-4248-8160-937567072DED}" presName="rootConnector" presStyleLbl="node2" presStyleIdx="4" presStyleCnt="7"/>
      <dgm:spPr/>
    </dgm:pt>
    <dgm:pt modelId="{520DA273-59B5-407D-9066-84ECE67A7843}" type="pres">
      <dgm:prSet presAssocID="{D1DE6FD8-FE28-4248-8160-937567072DED}" presName="hierChild4" presStyleCnt="0"/>
      <dgm:spPr/>
    </dgm:pt>
    <dgm:pt modelId="{ACCFE10B-22E0-4653-B3D7-9F292C83CA4A}" type="pres">
      <dgm:prSet presAssocID="{D1DE6FD8-FE28-4248-8160-937567072DED}" presName="hierChild5" presStyleCnt="0"/>
      <dgm:spPr/>
    </dgm:pt>
    <dgm:pt modelId="{B1C8E854-ECF8-4561-B0E0-460842C51803}" type="pres">
      <dgm:prSet presAssocID="{EDA11BA7-C7A2-41D4-ABA6-837CA48B4D66}" presName="Name37" presStyleLbl="parChTrans1D2" presStyleIdx="5" presStyleCnt="7"/>
      <dgm:spPr/>
    </dgm:pt>
    <dgm:pt modelId="{090DBB78-9CEB-4D37-A296-67E4B6BBBF14}" type="pres">
      <dgm:prSet presAssocID="{C564DA8C-D887-49E1-974D-9EF131A33015}" presName="hierRoot2" presStyleCnt="0">
        <dgm:presLayoutVars>
          <dgm:hierBranch val="init"/>
        </dgm:presLayoutVars>
      </dgm:prSet>
      <dgm:spPr/>
    </dgm:pt>
    <dgm:pt modelId="{D2EC2373-BC74-4329-9FBD-BF556E57BDB5}" type="pres">
      <dgm:prSet presAssocID="{C564DA8C-D887-49E1-974D-9EF131A33015}" presName="rootComposite" presStyleCnt="0"/>
      <dgm:spPr/>
    </dgm:pt>
    <dgm:pt modelId="{11945927-A1E6-414D-87ED-A1302AE5BFCB}" type="pres">
      <dgm:prSet presAssocID="{C564DA8C-D887-49E1-974D-9EF131A33015}" presName="rootText" presStyleLbl="node2" presStyleIdx="5" presStyleCnt="7">
        <dgm:presLayoutVars>
          <dgm:chPref val="3"/>
        </dgm:presLayoutVars>
      </dgm:prSet>
      <dgm:spPr/>
    </dgm:pt>
    <dgm:pt modelId="{45CCDE92-E4C6-4462-A84F-D4B1D46EEF60}" type="pres">
      <dgm:prSet presAssocID="{C564DA8C-D887-49E1-974D-9EF131A33015}" presName="rootConnector" presStyleLbl="node2" presStyleIdx="5" presStyleCnt="7"/>
      <dgm:spPr/>
    </dgm:pt>
    <dgm:pt modelId="{1F528B35-DE6E-4170-A14F-6551A09C922B}" type="pres">
      <dgm:prSet presAssocID="{C564DA8C-D887-49E1-974D-9EF131A33015}" presName="hierChild4" presStyleCnt="0"/>
      <dgm:spPr/>
    </dgm:pt>
    <dgm:pt modelId="{97DAC817-ADCA-412E-A7E1-6923EF22B961}" type="pres">
      <dgm:prSet presAssocID="{C564DA8C-D887-49E1-974D-9EF131A33015}" presName="hierChild5" presStyleCnt="0"/>
      <dgm:spPr/>
    </dgm:pt>
    <dgm:pt modelId="{6964C1BD-02EE-4D3B-925C-E8C40946E2B4}" type="pres">
      <dgm:prSet presAssocID="{8341006A-491D-4008-9CC7-108DD1C3D167}" presName="Name37" presStyleLbl="parChTrans1D2" presStyleIdx="6" presStyleCnt="7"/>
      <dgm:spPr/>
    </dgm:pt>
    <dgm:pt modelId="{B5B3F412-C7E3-4AAD-B7E5-70E6D004876E}" type="pres">
      <dgm:prSet presAssocID="{05A5DC29-64C5-4871-896A-087620EDA876}" presName="hierRoot2" presStyleCnt="0">
        <dgm:presLayoutVars>
          <dgm:hierBranch val="init"/>
        </dgm:presLayoutVars>
      </dgm:prSet>
      <dgm:spPr/>
    </dgm:pt>
    <dgm:pt modelId="{413123D2-758E-4E52-8320-E4090C64D682}" type="pres">
      <dgm:prSet presAssocID="{05A5DC29-64C5-4871-896A-087620EDA876}" presName="rootComposite" presStyleCnt="0"/>
      <dgm:spPr/>
    </dgm:pt>
    <dgm:pt modelId="{42143ED4-B97E-4BDA-BFEC-2368410D8379}" type="pres">
      <dgm:prSet presAssocID="{05A5DC29-64C5-4871-896A-087620EDA876}" presName="rootText" presStyleLbl="node2" presStyleIdx="6" presStyleCnt="7">
        <dgm:presLayoutVars>
          <dgm:chPref val="3"/>
        </dgm:presLayoutVars>
      </dgm:prSet>
      <dgm:spPr/>
    </dgm:pt>
    <dgm:pt modelId="{0F7BDE0D-5852-44E8-A816-C8EA8B8D29C1}" type="pres">
      <dgm:prSet presAssocID="{05A5DC29-64C5-4871-896A-087620EDA876}" presName="rootConnector" presStyleLbl="node2" presStyleIdx="6" presStyleCnt="7"/>
      <dgm:spPr/>
    </dgm:pt>
    <dgm:pt modelId="{11AC614E-F0A4-480C-8710-C74AE79B18B2}" type="pres">
      <dgm:prSet presAssocID="{05A5DC29-64C5-4871-896A-087620EDA876}" presName="hierChild4" presStyleCnt="0"/>
      <dgm:spPr/>
    </dgm:pt>
    <dgm:pt modelId="{2BFB55E2-896E-4A9D-83ED-4B9E42AF9C11}" type="pres">
      <dgm:prSet presAssocID="{05A5DC29-64C5-4871-896A-087620EDA876}" presName="hierChild5" presStyleCnt="0"/>
      <dgm:spPr/>
    </dgm:pt>
    <dgm:pt modelId="{B82119BD-C013-4481-AC7A-FCDF970B8FBA}" type="pres">
      <dgm:prSet presAssocID="{C3C074B0-152C-496E-848C-5DBA8B26BC82}" presName="hierChild3" presStyleCnt="0"/>
      <dgm:spPr/>
    </dgm:pt>
  </dgm:ptLst>
  <dgm:cxnLst>
    <dgm:cxn modelId="{AEE30B00-E72B-484F-B671-752C28C278E1}" type="presOf" srcId="{40BDBD00-BE7D-4E86-84BB-FEF8AAEA3420}" destId="{53AC8224-111A-4FBA-A20A-026F1E4DF82F}" srcOrd="0" destOrd="0" presId="urn:microsoft.com/office/officeart/2005/8/layout/orgChart1"/>
    <dgm:cxn modelId="{72B4A704-6227-4A89-8761-4ED5C4D3C0B0}" type="presOf" srcId="{35728ECF-1890-4EFF-8795-4F4EFF467DAA}" destId="{072EEB21-C802-4F26-9CAA-E29C30A6F4A2}" srcOrd="0" destOrd="0" presId="urn:microsoft.com/office/officeart/2005/8/layout/orgChart1"/>
    <dgm:cxn modelId="{CF16A806-DDA7-4B4E-9BC1-BAC8FA4F87FD}" type="presOf" srcId="{67B87420-03AC-4B5F-8017-E8ECB1C7CD3B}" destId="{C9770EAA-CBF4-40DE-9DBE-7997F40888AF}" srcOrd="0" destOrd="0" presId="urn:microsoft.com/office/officeart/2005/8/layout/orgChart1"/>
    <dgm:cxn modelId="{745D6F07-4A97-4E3D-8ACB-0FA735AA0C45}" srcId="{C3C074B0-152C-496E-848C-5DBA8B26BC82}" destId="{C564DA8C-D887-49E1-974D-9EF131A33015}" srcOrd="1" destOrd="0" parTransId="{EDA11BA7-C7A2-41D4-ABA6-837CA48B4D66}" sibTransId="{FB593E1F-9F08-49ED-A3E7-154AB2C387A4}"/>
    <dgm:cxn modelId="{2FBAAC0D-9DD1-49F8-B4C8-E8F35FC55A52}" srcId="{0209D34C-D90D-4E42-A7E4-0E9EF80EE003}" destId="{F0A5234B-AAE9-4BD9-90DC-FE9777720AE6}" srcOrd="3" destOrd="0" parTransId="{13D73A61-2D28-4DC7-8C5F-9A6C76BC05CB}" sibTransId="{371A092E-4E61-4A06-90C6-8792C201F99B}"/>
    <dgm:cxn modelId="{9BA1060F-695A-4E18-BA07-AE8E5D1F08E8}" type="presOf" srcId="{D509C154-ED26-4218-94F6-B552C13A9BF2}" destId="{01A2E3A8-9C28-4887-B82B-D66A8FE8FC8E}" srcOrd="0" destOrd="0" presId="urn:microsoft.com/office/officeart/2005/8/layout/orgChart1"/>
    <dgm:cxn modelId="{A437F60F-859F-4C5E-985D-E3990071F2BD}" srcId="{35728ECF-1890-4EFF-8795-4F4EFF467DAA}" destId="{2EC0A1BD-54E6-48AF-99B3-7B776DD950B9}" srcOrd="0" destOrd="0" parTransId="{67B87420-03AC-4B5F-8017-E8ECB1C7CD3B}" sibTransId="{3F6E63F3-4205-4AB5-9365-2815B7781F0A}"/>
    <dgm:cxn modelId="{E713C110-1F19-4D44-94CF-A64C6D368926}" type="presOf" srcId="{79FE00FB-20A3-4C1B-B383-7B2128DC86D3}" destId="{425ACDFF-55D9-4FCE-90AD-8D3F84DC9B2D}" srcOrd="1" destOrd="0" presId="urn:microsoft.com/office/officeart/2005/8/layout/orgChart1"/>
    <dgm:cxn modelId="{7CDBF413-B749-4523-A4BD-EDF5A662F4C8}" srcId="{8BB7B2C5-FE43-49C6-9A82-9EE9A19CA15F}" destId="{A51DAF0C-93B7-4894-9E96-D5BCC07BBB87}" srcOrd="3" destOrd="0" parTransId="{105D6528-02F4-43E2-96A0-749EDB71C25D}" sibTransId="{52F87DAC-FCA2-4B9E-8C2D-E336264891BD}"/>
    <dgm:cxn modelId="{571F8B15-4E1D-4093-8DB8-42DE879E7616}" type="presOf" srcId="{8EA1234D-0646-4ABA-823E-B19717CBF8AB}" destId="{D52463B4-9B0E-41AD-AC92-EB49EBFA23C4}" srcOrd="1" destOrd="0" presId="urn:microsoft.com/office/officeart/2005/8/layout/orgChart1"/>
    <dgm:cxn modelId="{6BEAC716-4860-495D-AAB0-00D16F1225B8}" srcId="{C3C074B0-152C-496E-848C-5DBA8B26BC82}" destId="{05A5DC29-64C5-4871-896A-087620EDA876}" srcOrd="2" destOrd="0" parTransId="{8341006A-491D-4008-9CC7-108DD1C3D167}" sibTransId="{DF7B8BFD-0A91-42C0-BDA5-C2DC571F2D7E}"/>
    <dgm:cxn modelId="{F7DCF818-E9F3-493F-B85C-1C30BD4A4820}" type="presOf" srcId="{79FE00FB-20A3-4C1B-B383-7B2128DC86D3}" destId="{BA7733C5-F5CA-400B-B1A7-4E6EEB45288A}" srcOrd="0" destOrd="0" presId="urn:microsoft.com/office/officeart/2005/8/layout/orgChart1"/>
    <dgm:cxn modelId="{F509A81A-C1F8-4B92-802E-FDD234670F3B}" srcId="{C3C074B0-152C-496E-848C-5DBA8B26BC82}" destId="{D1DE6FD8-FE28-4248-8160-937567072DED}" srcOrd="0" destOrd="0" parTransId="{5A067B33-DAA0-40EB-B50B-DEE17DD14B2A}" sibTransId="{7C145401-1151-4BDB-9ADA-166296D7BC87}"/>
    <dgm:cxn modelId="{F536C61B-A596-42A7-AFA7-22FCD4EF4C6D}" type="presOf" srcId="{0209D34C-D90D-4E42-A7E4-0E9EF80EE003}" destId="{8AAE3867-86C7-4BF2-8D9B-9DBFCDE87AC9}" srcOrd="0" destOrd="0" presId="urn:microsoft.com/office/officeart/2005/8/layout/orgChart1"/>
    <dgm:cxn modelId="{D2562A1C-1CF5-48B0-9EC9-DD8EBD8ED065}" type="presOf" srcId="{BEA4210A-52E9-4204-9F8C-6E17D330C315}" destId="{0726F149-F319-4310-A6E2-E3928CF7372E}" srcOrd="0" destOrd="0" presId="urn:microsoft.com/office/officeart/2005/8/layout/orgChart1"/>
    <dgm:cxn modelId="{F9843620-C7F4-4B8B-B32E-91E2D7066EE7}" type="presOf" srcId="{2EC0A1BD-54E6-48AF-99B3-7B776DD950B9}" destId="{596357DC-1DF8-4712-8CD3-5E593B3F1A4B}" srcOrd="1" destOrd="0" presId="urn:microsoft.com/office/officeart/2005/8/layout/orgChart1"/>
    <dgm:cxn modelId="{F84BA821-4748-4776-ACDF-ACC499128581}" type="presOf" srcId="{D6A4402C-86CC-4DAF-9015-D6BC1A2FFD73}" destId="{0B489C99-A51E-4C78-B432-95E9DE9C6CFC}" srcOrd="1" destOrd="0" presId="urn:microsoft.com/office/officeart/2005/8/layout/orgChart1"/>
    <dgm:cxn modelId="{645E8622-E486-46C6-8614-7916CAED8B33}" srcId="{8BB7B2C5-FE43-49C6-9A82-9EE9A19CA15F}" destId="{3879E961-B201-4EE6-B423-B5C76A8CD1AD}" srcOrd="2" destOrd="0" parTransId="{892E5881-089E-4002-922C-459E231733D9}" sibTransId="{24BBD34B-B8D2-4C4E-BACB-2B46089F9539}"/>
    <dgm:cxn modelId="{0DA50E26-5EE9-4470-A5EC-1B8E9855D65D}" srcId="{0209D34C-D90D-4E42-A7E4-0E9EF80EE003}" destId="{39D9FCCF-F119-48BE-96F1-04B3D05C2116}" srcOrd="1" destOrd="0" parTransId="{6B7C0446-23B5-4E2E-85EE-33447CF00AB4}" sibTransId="{F085ED16-B805-4DBF-AE65-C80700EAEB1B}"/>
    <dgm:cxn modelId="{45C59828-C99C-4FDA-8FCF-152A7EB2D6A6}" type="presOf" srcId="{C3C074B0-152C-496E-848C-5DBA8B26BC82}" destId="{E0882C56-2138-4769-8124-B4097526330D}" srcOrd="0" destOrd="0" presId="urn:microsoft.com/office/officeart/2005/8/layout/orgChart1"/>
    <dgm:cxn modelId="{5A1CF32C-21B0-4188-9BC4-49E7892BD59A}" srcId="{A51DAF0C-93B7-4894-9E96-D5BCC07BBB87}" destId="{8EA1234D-0646-4ABA-823E-B19717CBF8AB}" srcOrd="1" destOrd="0" parTransId="{1F144DE7-7270-44F0-AD20-C1E2EF1012BA}" sibTransId="{2E38CA31-2295-492C-B472-7A0D668F10CF}"/>
    <dgm:cxn modelId="{AE5D0730-6E86-44ED-A751-15A44997BDE0}" type="presOf" srcId="{8EA1234D-0646-4ABA-823E-B19717CBF8AB}" destId="{98305559-0C93-43C1-99F1-1B95C58BCCFF}" srcOrd="0" destOrd="0" presId="urn:microsoft.com/office/officeart/2005/8/layout/orgChart1"/>
    <dgm:cxn modelId="{01501935-B217-42B9-BD2C-597D53AEEFC9}" type="presOf" srcId="{8341006A-491D-4008-9CC7-108DD1C3D167}" destId="{6964C1BD-02EE-4D3B-925C-E8C40946E2B4}" srcOrd="0" destOrd="0" presId="urn:microsoft.com/office/officeart/2005/8/layout/orgChart1"/>
    <dgm:cxn modelId="{5EF22139-EBE2-4BCE-AFE1-753F9D74F733}" type="presOf" srcId="{2EC0A1BD-54E6-48AF-99B3-7B776DD950B9}" destId="{37521D08-4244-4ECB-96BD-CC1A9A6CBDA2}" srcOrd="0" destOrd="0" presId="urn:microsoft.com/office/officeart/2005/8/layout/orgChart1"/>
    <dgm:cxn modelId="{6A2EDD3A-3360-412F-9F20-75828000DC5B}" type="presOf" srcId="{2E17AC44-B47B-4D01-B4DE-09B6147DD73D}" destId="{8DC1BEBC-E6E8-4F7D-9A85-664510D89733}" srcOrd="0" destOrd="0" presId="urn:microsoft.com/office/officeart/2005/8/layout/orgChart1"/>
    <dgm:cxn modelId="{4E06403C-257D-48BF-88FB-1BCD0C98FAB7}" type="presOf" srcId="{6E32A665-B32D-4D23-9E3B-C0B454A77317}" destId="{E7859FB7-D644-443C-B7BB-C9022AEDF4A8}" srcOrd="0" destOrd="0" presId="urn:microsoft.com/office/officeart/2005/8/layout/orgChart1"/>
    <dgm:cxn modelId="{7F7FFA5C-CE36-4502-9DB7-6C8D4FB7F619}" type="presOf" srcId="{69EDD0B5-8480-4744-9A1B-B46139F44091}" destId="{8EB3A127-8A13-4914-9E8D-D01B358BCE08}" srcOrd="0" destOrd="0" presId="urn:microsoft.com/office/officeart/2005/8/layout/orgChart1"/>
    <dgm:cxn modelId="{385C1461-7A8C-4EA8-B5DB-7E563AFDF059}" srcId="{0209D34C-D90D-4E42-A7E4-0E9EF80EE003}" destId="{CE0EF812-089D-4E3B-847D-FA89399B65D8}" srcOrd="2" destOrd="0" parTransId="{DD81587C-E6C1-4078-A78C-346348893FC5}" sibTransId="{4BA19ADB-83C6-4D3F-BB19-86C8EA9A9937}"/>
    <dgm:cxn modelId="{0BC5CA41-467B-4162-9649-959E1F7C9A69}" type="presOf" srcId="{3E3941E6-6217-4048-9D3B-D1C7B1506F1D}" destId="{6951C2EC-412B-4CD9-8C9F-7A3D0130FCB6}" srcOrd="0" destOrd="0" presId="urn:microsoft.com/office/officeart/2005/8/layout/orgChart1"/>
    <dgm:cxn modelId="{E847A145-41B2-4B3D-8024-5D37CE8779C8}" type="presOf" srcId="{3879E961-B201-4EE6-B423-B5C76A8CD1AD}" destId="{BE36C98C-C39C-4268-8957-C8C632A105F9}" srcOrd="0" destOrd="0" presId="urn:microsoft.com/office/officeart/2005/8/layout/orgChart1"/>
    <dgm:cxn modelId="{82585F66-DD4A-4E0B-A7F8-B3D3C60C5F6A}" type="presOf" srcId="{F0A5234B-AAE9-4BD9-90DC-FE9777720AE6}" destId="{BD5E5435-A380-4BD3-B113-BEA62CB9CC0A}" srcOrd="1" destOrd="0" presId="urn:microsoft.com/office/officeart/2005/8/layout/orgChart1"/>
    <dgm:cxn modelId="{51485F47-4AAC-41FE-9170-BD958D59EF77}" type="presOf" srcId="{15557E43-BD72-4B73-812A-BDE961827807}" destId="{FF4EC61A-7CB3-4739-B92E-45354195B727}" srcOrd="0" destOrd="0" presId="urn:microsoft.com/office/officeart/2005/8/layout/orgChart1"/>
    <dgm:cxn modelId="{8841B267-5A3D-4353-8252-6DBDE50DDDDA}" type="presOf" srcId="{D509C154-ED26-4218-94F6-B552C13A9BF2}" destId="{18BA0A1C-C360-4CF1-80F9-3D723A132194}" srcOrd="1" destOrd="0" presId="urn:microsoft.com/office/officeart/2005/8/layout/orgChart1"/>
    <dgm:cxn modelId="{80D5F768-2CE0-4D1C-AF85-8A2FBD1CD1D1}" srcId="{8BB7B2C5-FE43-49C6-9A82-9EE9A19CA15F}" destId="{35728ECF-1890-4EFF-8795-4F4EFF467DAA}" srcOrd="1" destOrd="0" parTransId="{2E17AC44-B47B-4D01-B4DE-09B6147DD73D}" sibTransId="{86CBE870-D3F8-431E-9A57-820DC583673D}"/>
    <dgm:cxn modelId="{6FBD4C4A-925D-4F9F-A7CE-733DB7846D18}" type="presOf" srcId="{D1DE6FD8-FE28-4248-8160-937567072DED}" destId="{38BBCF45-C050-4E87-900D-65DFDB1ECC12}" srcOrd="1" destOrd="0" presId="urn:microsoft.com/office/officeart/2005/8/layout/orgChart1"/>
    <dgm:cxn modelId="{14A5D46B-AEA8-4835-81B7-B1536699BDD0}" type="presOf" srcId="{C564DA8C-D887-49E1-974D-9EF131A33015}" destId="{11945927-A1E6-414D-87ED-A1302AE5BFCB}" srcOrd="0" destOrd="0" presId="urn:microsoft.com/office/officeart/2005/8/layout/orgChart1"/>
    <dgm:cxn modelId="{72EF014C-B3AF-4AFC-8F56-8C5E784A4575}" type="presOf" srcId="{1F144DE7-7270-44F0-AD20-C1E2EF1012BA}" destId="{E05EAE03-B8BB-45CC-8D9E-72DFA1F9FB6A}" srcOrd="0" destOrd="0" presId="urn:microsoft.com/office/officeart/2005/8/layout/orgChart1"/>
    <dgm:cxn modelId="{243BB74E-7B8E-45D6-9B80-14F7B41AEB23}" type="presOf" srcId="{3264A70B-3E40-49ED-928C-5F497970747D}" destId="{3541AF82-35C0-4770-B0C6-8C4787A906E6}" srcOrd="0" destOrd="0" presId="urn:microsoft.com/office/officeart/2005/8/layout/orgChart1"/>
    <dgm:cxn modelId="{56CAB74E-FCF8-458C-9D68-CEC5936CB68B}" type="presOf" srcId="{6B7C0446-23B5-4E2E-85EE-33447CF00AB4}" destId="{AA35D46C-5DD4-4DB7-B24E-0FEA93DF0124}" srcOrd="0" destOrd="0" presId="urn:microsoft.com/office/officeart/2005/8/layout/orgChart1"/>
    <dgm:cxn modelId="{C05EF76F-2008-4D43-9FA6-20EEAF26546F}" type="presOf" srcId="{05A5DC29-64C5-4871-896A-087620EDA876}" destId="{0F7BDE0D-5852-44E8-A816-C8EA8B8D29C1}" srcOrd="1" destOrd="0" presId="urn:microsoft.com/office/officeart/2005/8/layout/orgChart1"/>
    <dgm:cxn modelId="{39B68871-DBCD-44C3-8FF4-7FDA7D7FE5F3}" type="presOf" srcId="{D6A4402C-86CC-4DAF-9015-D6BC1A2FFD73}" destId="{D76C98D4-DD9E-4D8E-B65B-4EC6639561CC}" srcOrd="0" destOrd="0" presId="urn:microsoft.com/office/officeart/2005/8/layout/orgChart1"/>
    <dgm:cxn modelId="{10D5F352-31B6-43FC-B0C2-BE895E384FF3}" srcId="{3879E961-B201-4EE6-B423-B5C76A8CD1AD}" destId="{3264A70B-3E40-49ED-928C-5F497970747D}" srcOrd="1" destOrd="0" parTransId="{15557E43-BD72-4B73-812A-BDE961827807}" sibTransId="{21098E93-584F-4E9E-8E0C-3E7EEEC07895}"/>
    <dgm:cxn modelId="{222B5E55-4E4E-47F1-A9F8-89A8FF30F275}" type="presOf" srcId="{CE0EF812-089D-4E3B-847D-FA89399B65D8}" destId="{50EA2221-B106-4851-AF7B-E75C90DD12D3}" srcOrd="1" destOrd="0" presId="urn:microsoft.com/office/officeart/2005/8/layout/orgChart1"/>
    <dgm:cxn modelId="{B38BB977-1DD6-40D4-B9B4-0754E5F0992C}" type="presOf" srcId="{0209D34C-D90D-4E42-A7E4-0E9EF80EE003}" destId="{B6B047C1-BFEA-4961-9F22-7A6A486576DC}" srcOrd="1" destOrd="0" presId="urn:microsoft.com/office/officeart/2005/8/layout/orgChart1"/>
    <dgm:cxn modelId="{88795058-D0BC-4E52-BC30-D05134F9E132}" srcId="{0209D34C-D90D-4E42-A7E4-0E9EF80EE003}" destId="{74E123AE-8672-4587-A98F-AD3E6EEA47F7}" srcOrd="4" destOrd="0" parTransId="{8D443806-3DDE-46ED-AD17-D6B5B7E0343C}" sibTransId="{AC410331-B210-4DF5-AECC-3275A7AF9D9C}"/>
    <dgm:cxn modelId="{EFF0C658-81A5-4AA9-8838-8B9D1487C831}" type="presOf" srcId="{8D443806-3DDE-46ED-AD17-D6B5B7E0343C}" destId="{64403382-D1B2-4FD7-8A90-19E4DACC6F37}" srcOrd="0" destOrd="0" presId="urn:microsoft.com/office/officeart/2005/8/layout/orgChart1"/>
    <dgm:cxn modelId="{C828055A-09DC-45DD-A9FF-9F2A503FDD68}" type="presOf" srcId="{74E123AE-8672-4587-A98F-AD3E6EEA47F7}" destId="{F7754C3D-28CD-42B6-A968-A43B2AF421DC}" srcOrd="1" destOrd="0" presId="urn:microsoft.com/office/officeart/2005/8/layout/orgChart1"/>
    <dgm:cxn modelId="{CAE22F7B-B291-43ED-8D16-370A6620F4F5}" type="presOf" srcId="{6E32A665-B32D-4D23-9E3B-C0B454A77317}" destId="{2C1B5F8A-A6E9-404D-9424-BB02A2AE924D}" srcOrd="1" destOrd="0" presId="urn:microsoft.com/office/officeart/2005/8/layout/orgChart1"/>
    <dgm:cxn modelId="{B064A580-46B7-4DB0-9C2E-D81CA168D5FD}" srcId="{3879E961-B201-4EE6-B423-B5C76A8CD1AD}" destId="{D509C154-ED26-4218-94F6-B552C13A9BF2}" srcOrd="0" destOrd="0" parTransId="{69EDD0B5-8480-4744-9A1B-B46139F44091}" sibTransId="{E07A0764-76A4-4F9B-99CF-BA9278AEC435}"/>
    <dgm:cxn modelId="{9C604A81-7EF0-47AB-A10F-FA507FFB523D}" type="presOf" srcId="{DD81587C-E6C1-4078-A78C-346348893FC5}" destId="{9F1D1FCB-3BB0-4F8B-A04B-AC030F74FB75}" srcOrd="0" destOrd="0" presId="urn:microsoft.com/office/officeart/2005/8/layout/orgChart1"/>
    <dgm:cxn modelId="{3C097D81-A109-4BEB-970C-71CEC2E8A661}" srcId="{8BB7B2C5-FE43-49C6-9A82-9EE9A19CA15F}" destId="{0209D34C-D90D-4E42-A7E4-0E9EF80EE003}" srcOrd="0" destOrd="0" parTransId="{BEA4210A-52E9-4204-9F8C-6E17D330C315}" sibTransId="{138AF405-BCD5-4B4A-A7E8-DCFB8C5D0093}"/>
    <dgm:cxn modelId="{A055928E-E642-473E-A454-C58E3B60C83F}" type="presOf" srcId="{C3C074B0-152C-496E-848C-5DBA8B26BC82}" destId="{E1FC80B4-B43C-42AA-8DE8-B104B95F9C32}" srcOrd="1" destOrd="0" presId="urn:microsoft.com/office/officeart/2005/8/layout/orgChart1"/>
    <dgm:cxn modelId="{65665A8F-0680-4A85-A67B-92319485447B}" type="presOf" srcId="{05A5DC29-64C5-4871-896A-087620EDA876}" destId="{42143ED4-B97E-4BDA-BFEC-2368410D8379}" srcOrd="0" destOrd="0" presId="urn:microsoft.com/office/officeart/2005/8/layout/orgChart1"/>
    <dgm:cxn modelId="{95D00990-5D5D-4F6F-A453-26869E0F52CA}" type="presOf" srcId="{F0A5234B-AAE9-4BD9-90DC-FE9777720AE6}" destId="{8E71281D-DDA8-46B3-9B4C-C8237AD0F8C2}" srcOrd="0" destOrd="0" presId="urn:microsoft.com/office/officeart/2005/8/layout/orgChart1"/>
    <dgm:cxn modelId="{8295B490-FD21-41A9-9C4C-1E7C81038833}" type="presOf" srcId="{D1DE6FD8-FE28-4248-8160-937567072DED}" destId="{44694DBD-032D-4CE9-A8A7-ACB1DC781277}" srcOrd="0" destOrd="0" presId="urn:microsoft.com/office/officeart/2005/8/layout/orgChart1"/>
    <dgm:cxn modelId="{63379F95-084E-49B2-9791-FAA7C86CE89F}" srcId="{3E3941E6-6217-4048-9D3B-D1C7B1506F1D}" destId="{8BB7B2C5-FE43-49C6-9A82-9EE9A19CA15F}" srcOrd="0" destOrd="0" parTransId="{E18107E8-BC58-4897-84FE-B94C1B1DF450}" sibTransId="{E628CF10-10EF-4B08-BBB2-1C28A5BEE618}"/>
    <dgm:cxn modelId="{34F33598-DC93-45BD-A5F8-92909A5940A7}" type="presOf" srcId="{74E123AE-8672-4587-A98F-AD3E6EEA47F7}" destId="{D3AAC732-A8A4-4A16-9E77-AE09F84FF55F}" srcOrd="0" destOrd="0" presId="urn:microsoft.com/office/officeart/2005/8/layout/orgChart1"/>
    <dgm:cxn modelId="{EBB333A8-D3AD-461E-AFA3-9CC2E5D8579F}" srcId="{A51DAF0C-93B7-4894-9E96-D5BCC07BBB87}" destId="{6E32A665-B32D-4D23-9E3B-C0B454A77317}" srcOrd="0" destOrd="0" parTransId="{BFBD7703-36F6-4820-9771-5E8783501A56}" sibTransId="{D146A60C-5B3E-4967-9937-514E94651006}"/>
    <dgm:cxn modelId="{2D29E4A9-F7AD-4BC2-8B7D-F426E2FCA406}" type="presOf" srcId="{A51DAF0C-93B7-4894-9E96-D5BCC07BBB87}" destId="{DC4028B9-D69C-4F49-B0C5-915A4DA7593B}" srcOrd="0" destOrd="0" presId="urn:microsoft.com/office/officeart/2005/8/layout/orgChart1"/>
    <dgm:cxn modelId="{A016A6AF-45E7-48A2-99DB-CF1108FAF930}" type="presOf" srcId="{3264A70B-3E40-49ED-928C-5F497970747D}" destId="{4F1C6FBD-6B98-4F55-BAB1-752209ED682C}" srcOrd="1" destOrd="0" presId="urn:microsoft.com/office/officeart/2005/8/layout/orgChart1"/>
    <dgm:cxn modelId="{F37C64B3-00EE-4526-8B46-DF8F2DFFC344}" type="presOf" srcId="{035092B6-18E8-4936-9ADF-A50A2C341306}" destId="{034FAEA3-5733-48B5-9C2B-7BF7A6E44D98}" srcOrd="0" destOrd="0" presId="urn:microsoft.com/office/officeart/2005/8/layout/orgChart1"/>
    <dgm:cxn modelId="{E77601C1-9799-48CC-946A-DF6E9359E8E4}" type="presOf" srcId="{45A0322D-E611-47FA-8E30-E82208FFF04B}" destId="{96FFE6BE-6623-4F4C-8A70-D4D31CBD7AEA}" srcOrd="1" destOrd="0" presId="urn:microsoft.com/office/officeart/2005/8/layout/orgChart1"/>
    <dgm:cxn modelId="{5BC5ACC6-38E8-474D-A786-E931D3584BD2}" srcId="{35728ECF-1890-4EFF-8795-4F4EFF467DAA}" destId="{D6A4402C-86CC-4DAF-9015-D6BC1A2FFD73}" srcOrd="1" destOrd="0" parTransId="{035092B6-18E8-4936-9ADF-A50A2C341306}" sibTransId="{1079EE0B-2720-4425-9963-96E213CA8712}"/>
    <dgm:cxn modelId="{24E205C9-025A-4598-93CE-9171F249C38B}" type="presOf" srcId="{88424928-FA50-4E62-BC72-02A1D045DAEA}" destId="{2784AA07-9BB2-40B2-B456-F66AD9C79253}" srcOrd="0" destOrd="0" presId="urn:microsoft.com/office/officeart/2005/8/layout/orgChart1"/>
    <dgm:cxn modelId="{6F3A21CC-55B1-4C62-90F0-70A5B2A8E72F}" srcId="{A51DAF0C-93B7-4894-9E96-D5BCC07BBB87}" destId="{79FE00FB-20A3-4C1B-B383-7B2128DC86D3}" srcOrd="2" destOrd="0" parTransId="{40BDBD00-BE7D-4E86-84BB-FEF8AAEA3420}" sibTransId="{3B3811B9-C292-4738-A6B4-844019C01937}"/>
    <dgm:cxn modelId="{3B064DCD-55EC-4225-BED8-A6B9DA0D8007}" srcId="{0209D34C-D90D-4E42-A7E4-0E9EF80EE003}" destId="{45A0322D-E611-47FA-8E30-E82208FFF04B}" srcOrd="0" destOrd="0" parTransId="{88424928-FA50-4E62-BC72-02A1D045DAEA}" sibTransId="{930B41AF-218D-4AB2-8FB6-8F582F6C0F8D}"/>
    <dgm:cxn modelId="{7F53C6CE-F613-4A90-8B8D-431B4684AB20}" type="presOf" srcId="{3879E961-B201-4EE6-B423-B5C76A8CD1AD}" destId="{EAECD96B-3F36-4DCC-80CD-36A883458AE0}" srcOrd="1" destOrd="0" presId="urn:microsoft.com/office/officeart/2005/8/layout/orgChart1"/>
    <dgm:cxn modelId="{F3901CD1-187B-42A7-A67C-E598E16F21B6}" type="presOf" srcId="{8BB7B2C5-FE43-49C6-9A82-9EE9A19CA15F}" destId="{0D387AF1-DD02-4037-AAA8-69A6341F4E3D}" srcOrd="0" destOrd="0" presId="urn:microsoft.com/office/officeart/2005/8/layout/orgChart1"/>
    <dgm:cxn modelId="{317DD2D4-4452-4A80-B379-BB5FD18973FA}" type="presOf" srcId="{C564DA8C-D887-49E1-974D-9EF131A33015}" destId="{45CCDE92-E4C6-4462-A84F-D4B1D46EEF60}" srcOrd="1" destOrd="0" presId="urn:microsoft.com/office/officeart/2005/8/layout/orgChart1"/>
    <dgm:cxn modelId="{3CD23DD5-6029-4CCE-8544-699F11DBEB8A}" type="presOf" srcId="{39D9FCCF-F119-48BE-96F1-04B3D05C2116}" destId="{60BF1632-D68B-48A8-AB0F-269F9FEC9C3A}" srcOrd="1" destOrd="0" presId="urn:microsoft.com/office/officeart/2005/8/layout/orgChart1"/>
    <dgm:cxn modelId="{063839D6-E741-4F7F-84EA-760C70CA878F}" type="presOf" srcId="{5A067B33-DAA0-40EB-B50B-DEE17DD14B2A}" destId="{50918958-A6B5-46A8-8FA3-FAAA2DB6C07A}" srcOrd="0" destOrd="0" presId="urn:microsoft.com/office/officeart/2005/8/layout/orgChart1"/>
    <dgm:cxn modelId="{3767E2DA-8590-4585-B126-6F862A1706DC}" type="presOf" srcId="{CE0EF812-089D-4E3B-847D-FA89399B65D8}" destId="{87CDBE99-3269-42BE-AAB6-AAB32A20319C}" srcOrd="0" destOrd="0" presId="urn:microsoft.com/office/officeart/2005/8/layout/orgChart1"/>
    <dgm:cxn modelId="{17B86FDD-548C-43C6-A645-9D16B521FA04}" type="presOf" srcId="{A51DAF0C-93B7-4894-9E96-D5BCC07BBB87}" destId="{1C8DF2CE-790C-4A2D-AE43-2E15578CD6EB}" srcOrd="1" destOrd="0" presId="urn:microsoft.com/office/officeart/2005/8/layout/orgChart1"/>
    <dgm:cxn modelId="{687684E3-BD90-46E0-8AAC-D5991B10B833}" type="presOf" srcId="{EDA11BA7-C7A2-41D4-ABA6-837CA48B4D66}" destId="{B1C8E854-ECF8-4561-B0E0-460842C51803}" srcOrd="0" destOrd="0" presId="urn:microsoft.com/office/officeart/2005/8/layout/orgChart1"/>
    <dgm:cxn modelId="{678866E5-0F4A-46C8-B47F-16D5F95A614B}" type="presOf" srcId="{13D73A61-2D28-4DC7-8C5F-9A6C76BC05CB}" destId="{A0BC2380-B907-4AC8-9EF0-DACE188F71B6}" srcOrd="0" destOrd="0" presId="urn:microsoft.com/office/officeart/2005/8/layout/orgChart1"/>
    <dgm:cxn modelId="{9AD782E8-C697-497E-9581-608CC072E4AE}" type="presOf" srcId="{39D9FCCF-F119-48BE-96F1-04B3D05C2116}" destId="{0C652DBB-076B-4337-817A-F9344A322E11}" srcOrd="0" destOrd="0" presId="urn:microsoft.com/office/officeart/2005/8/layout/orgChart1"/>
    <dgm:cxn modelId="{1CCD70E9-D63E-4D8F-A91C-7AA23B07E5FC}" srcId="{3E3941E6-6217-4048-9D3B-D1C7B1506F1D}" destId="{C3C074B0-152C-496E-848C-5DBA8B26BC82}" srcOrd="1" destOrd="0" parTransId="{CF9D6525-E2D6-4D19-B8AF-0AB6DBC49BCE}" sibTransId="{EFA2F970-A5F8-4486-81A1-32AF7B24EB10}"/>
    <dgm:cxn modelId="{1B4ABCEC-7B06-4B79-9943-0A5912DDAC46}" type="presOf" srcId="{105D6528-02F4-43E2-96A0-749EDB71C25D}" destId="{93E3F2CB-BE34-4A83-9A8A-C2094F6F99AA}" srcOrd="0" destOrd="0" presId="urn:microsoft.com/office/officeart/2005/8/layout/orgChart1"/>
    <dgm:cxn modelId="{57C053EE-C717-4D99-B627-85487E31B8C5}" type="presOf" srcId="{892E5881-089E-4002-922C-459E231733D9}" destId="{B1C29826-B230-4207-85CE-523D5B9B1378}" srcOrd="0" destOrd="0" presId="urn:microsoft.com/office/officeart/2005/8/layout/orgChart1"/>
    <dgm:cxn modelId="{EFF4DDF0-C950-4E2C-982D-483CCCF2C22E}" type="presOf" srcId="{BFBD7703-36F6-4820-9771-5E8783501A56}" destId="{2811DB0F-3847-4ACE-8ABB-EBE1E31A8312}" srcOrd="0" destOrd="0" presId="urn:microsoft.com/office/officeart/2005/8/layout/orgChart1"/>
    <dgm:cxn modelId="{25331BF1-5BA2-45E8-AE36-3057543146F6}" type="presOf" srcId="{35728ECF-1890-4EFF-8795-4F4EFF467DAA}" destId="{717AD9FE-908A-4B83-9FD8-003AA7342F5F}" srcOrd="1" destOrd="0" presId="urn:microsoft.com/office/officeart/2005/8/layout/orgChart1"/>
    <dgm:cxn modelId="{5D78FCF4-08EF-49FA-99AD-8A93369B9342}" type="presOf" srcId="{8BB7B2C5-FE43-49C6-9A82-9EE9A19CA15F}" destId="{7FB48E94-CF6E-4570-B73D-1406010587A1}" srcOrd="1" destOrd="0" presId="urn:microsoft.com/office/officeart/2005/8/layout/orgChart1"/>
    <dgm:cxn modelId="{25A607F6-64C4-4E4A-9F66-EDD58C9B1F67}" type="presOf" srcId="{45A0322D-E611-47FA-8E30-E82208FFF04B}" destId="{A869468E-8AE2-436F-99B6-D7F8F40AFB82}" srcOrd="0" destOrd="0" presId="urn:microsoft.com/office/officeart/2005/8/layout/orgChart1"/>
    <dgm:cxn modelId="{DED13334-D103-4C55-B33A-92C4EF8C6CCC}" type="presParOf" srcId="{6951C2EC-412B-4CD9-8C9F-7A3D0130FCB6}" destId="{12E968F6-D339-4D11-86E8-98894B85D7B2}" srcOrd="0" destOrd="0" presId="urn:microsoft.com/office/officeart/2005/8/layout/orgChart1"/>
    <dgm:cxn modelId="{B6B58D45-79AB-44BF-9CDE-BCC63B68D1A5}" type="presParOf" srcId="{12E968F6-D339-4D11-86E8-98894B85D7B2}" destId="{84174FBB-6F3C-479A-B3A3-6B6136083490}" srcOrd="0" destOrd="0" presId="urn:microsoft.com/office/officeart/2005/8/layout/orgChart1"/>
    <dgm:cxn modelId="{8D5D19D2-F58C-4124-A466-A9101162308F}" type="presParOf" srcId="{84174FBB-6F3C-479A-B3A3-6B6136083490}" destId="{0D387AF1-DD02-4037-AAA8-69A6341F4E3D}" srcOrd="0" destOrd="0" presId="urn:microsoft.com/office/officeart/2005/8/layout/orgChart1"/>
    <dgm:cxn modelId="{D7633377-4D4F-4E5A-A6D9-E8333B857884}" type="presParOf" srcId="{84174FBB-6F3C-479A-B3A3-6B6136083490}" destId="{7FB48E94-CF6E-4570-B73D-1406010587A1}" srcOrd="1" destOrd="0" presId="urn:microsoft.com/office/officeart/2005/8/layout/orgChart1"/>
    <dgm:cxn modelId="{9B028B99-D755-4E25-91FC-67015E9F2B5C}" type="presParOf" srcId="{12E968F6-D339-4D11-86E8-98894B85D7B2}" destId="{55E435B8-86C2-4971-8832-2618AB81EAA7}" srcOrd="1" destOrd="0" presId="urn:microsoft.com/office/officeart/2005/8/layout/orgChart1"/>
    <dgm:cxn modelId="{141F5AA7-1BE6-457D-B153-51074E40E713}" type="presParOf" srcId="{55E435B8-86C2-4971-8832-2618AB81EAA7}" destId="{0726F149-F319-4310-A6E2-E3928CF7372E}" srcOrd="0" destOrd="0" presId="urn:microsoft.com/office/officeart/2005/8/layout/orgChart1"/>
    <dgm:cxn modelId="{5960EFB6-A741-49DA-9FD3-F143958B4BCC}" type="presParOf" srcId="{55E435B8-86C2-4971-8832-2618AB81EAA7}" destId="{AC9B144B-2856-4D13-A939-536F1ADD48DC}" srcOrd="1" destOrd="0" presId="urn:microsoft.com/office/officeart/2005/8/layout/orgChart1"/>
    <dgm:cxn modelId="{30456D40-1133-4055-A0AC-A963B95E7CDE}" type="presParOf" srcId="{AC9B144B-2856-4D13-A939-536F1ADD48DC}" destId="{A30FA800-A429-4C50-898C-F2429F428AE9}" srcOrd="0" destOrd="0" presId="urn:microsoft.com/office/officeart/2005/8/layout/orgChart1"/>
    <dgm:cxn modelId="{28B90E6E-FE70-49AC-9461-CF56F7556A1C}" type="presParOf" srcId="{A30FA800-A429-4C50-898C-F2429F428AE9}" destId="{8AAE3867-86C7-4BF2-8D9B-9DBFCDE87AC9}" srcOrd="0" destOrd="0" presId="urn:microsoft.com/office/officeart/2005/8/layout/orgChart1"/>
    <dgm:cxn modelId="{77D5EB98-8AFE-403E-B149-85563499495D}" type="presParOf" srcId="{A30FA800-A429-4C50-898C-F2429F428AE9}" destId="{B6B047C1-BFEA-4961-9F22-7A6A486576DC}" srcOrd="1" destOrd="0" presId="urn:microsoft.com/office/officeart/2005/8/layout/orgChart1"/>
    <dgm:cxn modelId="{5FB8D123-52E4-4C6F-A17E-965D2C365078}" type="presParOf" srcId="{AC9B144B-2856-4D13-A939-536F1ADD48DC}" destId="{E7E34723-B5B2-425C-8BA2-F9F1456AC10E}" srcOrd="1" destOrd="0" presId="urn:microsoft.com/office/officeart/2005/8/layout/orgChart1"/>
    <dgm:cxn modelId="{14A0E08B-B013-45CA-838F-AFE1DD2034BE}" type="presParOf" srcId="{E7E34723-B5B2-425C-8BA2-F9F1456AC10E}" destId="{2784AA07-9BB2-40B2-B456-F66AD9C79253}" srcOrd="0" destOrd="0" presId="urn:microsoft.com/office/officeart/2005/8/layout/orgChart1"/>
    <dgm:cxn modelId="{F75CE662-75A7-4A43-BC0F-907BED095792}" type="presParOf" srcId="{E7E34723-B5B2-425C-8BA2-F9F1456AC10E}" destId="{751EE74E-3648-412D-AB8D-9527DDEA8510}" srcOrd="1" destOrd="0" presId="urn:microsoft.com/office/officeart/2005/8/layout/orgChart1"/>
    <dgm:cxn modelId="{D78C8B5B-20B1-4891-981E-3943A88827DB}" type="presParOf" srcId="{751EE74E-3648-412D-AB8D-9527DDEA8510}" destId="{2E332F0B-712F-4833-B318-1EE212BB0A90}" srcOrd="0" destOrd="0" presId="urn:microsoft.com/office/officeart/2005/8/layout/orgChart1"/>
    <dgm:cxn modelId="{892284C6-6DB2-4B70-B16E-651D3EE9FBEC}" type="presParOf" srcId="{2E332F0B-712F-4833-B318-1EE212BB0A90}" destId="{A869468E-8AE2-436F-99B6-D7F8F40AFB82}" srcOrd="0" destOrd="0" presId="urn:microsoft.com/office/officeart/2005/8/layout/orgChart1"/>
    <dgm:cxn modelId="{F978D5E4-3F34-414E-A37B-2A52E43451AD}" type="presParOf" srcId="{2E332F0B-712F-4833-B318-1EE212BB0A90}" destId="{96FFE6BE-6623-4F4C-8A70-D4D31CBD7AEA}" srcOrd="1" destOrd="0" presId="urn:microsoft.com/office/officeart/2005/8/layout/orgChart1"/>
    <dgm:cxn modelId="{2C00849A-32A6-4E92-8802-D305E5A6C8CF}" type="presParOf" srcId="{751EE74E-3648-412D-AB8D-9527DDEA8510}" destId="{4D870570-E1AF-4F27-AF1A-3A3AD5E60B45}" srcOrd="1" destOrd="0" presId="urn:microsoft.com/office/officeart/2005/8/layout/orgChart1"/>
    <dgm:cxn modelId="{7298EC4B-B1E2-4A41-AE2D-14EC3DCE216D}" type="presParOf" srcId="{751EE74E-3648-412D-AB8D-9527DDEA8510}" destId="{59EDFB02-111F-4E5B-A07B-F6D50FB85BEB}" srcOrd="2" destOrd="0" presId="urn:microsoft.com/office/officeart/2005/8/layout/orgChart1"/>
    <dgm:cxn modelId="{2AB30CE8-B562-46C7-A7D5-93713C0174FB}" type="presParOf" srcId="{E7E34723-B5B2-425C-8BA2-F9F1456AC10E}" destId="{AA35D46C-5DD4-4DB7-B24E-0FEA93DF0124}" srcOrd="2" destOrd="0" presId="urn:microsoft.com/office/officeart/2005/8/layout/orgChart1"/>
    <dgm:cxn modelId="{0D5732FC-2AF8-4B3D-BE5D-0FA651663F7C}" type="presParOf" srcId="{E7E34723-B5B2-425C-8BA2-F9F1456AC10E}" destId="{8BDCBBAB-7111-4384-B377-6B203169B133}" srcOrd="3" destOrd="0" presId="urn:microsoft.com/office/officeart/2005/8/layout/orgChart1"/>
    <dgm:cxn modelId="{74387305-730F-47F6-AA65-CDD10275A238}" type="presParOf" srcId="{8BDCBBAB-7111-4384-B377-6B203169B133}" destId="{23D54D07-9577-44FF-8155-0E3E9B5D5A4E}" srcOrd="0" destOrd="0" presId="urn:microsoft.com/office/officeart/2005/8/layout/orgChart1"/>
    <dgm:cxn modelId="{9FCE2416-2656-4E44-8057-611363717571}" type="presParOf" srcId="{23D54D07-9577-44FF-8155-0E3E9B5D5A4E}" destId="{0C652DBB-076B-4337-817A-F9344A322E11}" srcOrd="0" destOrd="0" presId="urn:microsoft.com/office/officeart/2005/8/layout/orgChart1"/>
    <dgm:cxn modelId="{9BA3F5B3-9391-4423-999A-1A941BE892C1}" type="presParOf" srcId="{23D54D07-9577-44FF-8155-0E3E9B5D5A4E}" destId="{60BF1632-D68B-48A8-AB0F-269F9FEC9C3A}" srcOrd="1" destOrd="0" presId="urn:microsoft.com/office/officeart/2005/8/layout/orgChart1"/>
    <dgm:cxn modelId="{130E9977-913A-44A1-9533-2DB4C9E353BA}" type="presParOf" srcId="{8BDCBBAB-7111-4384-B377-6B203169B133}" destId="{2693F2D8-0DDB-4A4D-A29B-3E33E0B838EF}" srcOrd="1" destOrd="0" presId="urn:microsoft.com/office/officeart/2005/8/layout/orgChart1"/>
    <dgm:cxn modelId="{84033370-7AE2-4407-8815-63F87690D25C}" type="presParOf" srcId="{8BDCBBAB-7111-4384-B377-6B203169B133}" destId="{B237CCE1-D1A2-4B5C-B439-2D3AF6D84CAD}" srcOrd="2" destOrd="0" presId="urn:microsoft.com/office/officeart/2005/8/layout/orgChart1"/>
    <dgm:cxn modelId="{E0DC2415-76F0-4479-BB8D-D95063F5A5BE}" type="presParOf" srcId="{E7E34723-B5B2-425C-8BA2-F9F1456AC10E}" destId="{9F1D1FCB-3BB0-4F8B-A04B-AC030F74FB75}" srcOrd="4" destOrd="0" presId="urn:microsoft.com/office/officeart/2005/8/layout/orgChart1"/>
    <dgm:cxn modelId="{50363B0F-0A63-44A6-ABDB-48C60CF993AC}" type="presParOf" srcId="{E7E34723-B5B2-425C-8BA2-F9F1456AC10E}" destId="{7F9E7970-08B3-4429-B8B3-11860513E8F9}" srcOrd="5" destOrd="0" presId="urn:microsoft.com/office/officeart/2005/8/layout/orgChart1"/>
    <dgm:cxn modelId="{F7DCFF33-27EF-46EF-A08E-F6F16F9DF1B6}" type="presParOf" srcId="{7F9E7970-08B3-4429-B8B3-11860513E8F9}" destId="{297EE9D7-D053-4552-927E-4B4AF655636A}" srcOrd="0" destOrd="0" presId="urn:microsoft.com/office/officeart/2005/8/layout/orgChart1"/>
    <dgm:cxn modelId="{EB7C9AAA-9B67-4495-8B1D-AEE46535B54C}" type="presParOf" srcId="{297EE9D7-D053-4552-927E-4B4AF655636A}" destId="{87CDBE99-3269-42BE-AAB6-AAB32A20319C}" srcOrd="0" destOrd="0" presId="urn:microsoft.com/office/officeart/2005/8/layout/orgChart1"/>
    <dgm:cxn modelId="{ADC85C5C-9B78-4A2F-ACEB-DBA6BE8BA011}" type="presParOf" srcId="{297EE9D7-D053-4552-927E-4B4AF655636A}" destId="{50EA2221-B106-4851-AF7B-E75C90DD12D3}" srcOrd="1" destOrd="0" presId="urn:microsoft.com/office/officeart/2005/8/layout/orgChart1"/>
    <dgm:cxn modelId="{354A426E-B5DC-407E-8356-005CBA56B865}" type="presParOf" srcId="{7F9E7970-08B3-4429-B8B3-11860513E8F9}" destId="{2EC3BA6C-03D6-4414-A767-EC3034619DA4}" srcOrd="1" destOrd="0" presId="urn:microsoft.com/office/officeart/2005/8/layout/orgChart1"/>
    <dgm:cxn modelId="{D280187D-B35A-49F0-9996-90B4AE3F2DA3}" type="presParOf" srcId="{7F9E7970-08B3-4429-B8B3-11860513E8F9}" destId="{11A43EAF-9CAA-41CD-B51C-49E3A6D8ADB8}" srcOrd="2" destOrd="0" presId="urn:microsoft.com/office/officeart/2005/8/layout/orgChart1"/>
    <dgm:cxn modelId="{E234F254-B48F-4C48-AB43-E5DF229CB04A}" type="presParOf" srcId="{E7E34723-B5B2-425C-8BA2-F9F1456AC10E}" destId="{A0BC2380-B907-4AC8-9EF0-DACE188F71B6}" srcOrd="6" destOrd="0" presId="urn:microsoft.com/office/officeart/2005/8/layout/orgChart1"/>
    <dgm:cxn modelId="{A58F6888-2735-4B5E-8D51-26E9610C6623}" type="presParOf" srcId="{E7E34723-B5B2-425C-8BA2-F9F1456AC10E}" destId="{EDA94B76-4633-4549-88F2-7ED3152F1EF0}" srcOrd="7" destOrd="0" presId="urn:microsoft.com/office/officeart/2005/8/layout/orgChart1"/>
    <dgm:cxn modelId="{C55AFB8A-0B94-4421-BCCC-F35759F12C5B}" type="presParOf" srcId="{EDA94B76-4633-4549-88F2-7ED3152F1EF0}" destId="{C385068F-B70D-46DD-8ADB-81A06283CE70}" srcOrd="0" destOrd="0" presId="urn:microsoft.com/office/officeart/2005/8/layout/orgChart1"/>
    <dgm:cxn modelId="{51F9761F-7586-4858-9A6B-08B19FD3E902}" type="presParOf" srcId="{C385068F-B70D-46DD-8ADB-81A06283CE70}" destId="{8E71281D-DDA8-46B3-9B4C-C8237AD0F8C2}" srcOrd="0" destOrd="0" presId="urn:microsoft.com/office/officeart/2005/8/layout/orgChart1"/>
    <dgm:cxn modelId="{9F793FCB-B399-48F4-86B7-613ECC3DAA3F}" type="presParOf" srcId="{C385068F-B70D-46DD-8ADB-81A06283CE70}" destId="{BD5E5435-A380-4BD3-B113-BEA62CB9CC0A}" srcOrd="1" destOrd="0" presId="urn:microsoft.com/office/officeart/2005/8/layout/orgChart1"/>
    <dgm:cxn modelId="{3C5103FC-A2F4-4FB4-9A27-94EC33E61584}" type="presParOf" srcId="{EDA94B76-4633-4549-88F2-7ED3152F1EF0}" destId="{F203D294-2C56-46F3-9571-AE3E7A4A7EBE}" srcOrd="1" destOrd="0" presId="urn:microsoft.com/office/officeart/2005/8/layout/orgChart1"/>
    <dgm:cxn modelId="{E49ECFC5-C910-4914-93EF-69223A74FC1C}" type="presParOf" srcId="{EDA94B76-4633-4549-88F2-7ED3152F1EF0}" destId="{2BE7923A-92B5-4708-BA3F-8B56270C1A6A}" srcOrd="2" destOrd="0" presId="urn:microsoft.com/office/officeart/2005/8/layout/orgChart1"/>
    <dgm:cxn modelId="{09D7916C-E1B3-4534-AF53-56D69515B6B8}" type="presParOf" srcId="{E7E34723-B5B2-425C-8BA2-F9F1456AC10E}" destId="{64403382-D1B2-4FD7-8A90-19E4DACC6F37}" srcOrd="8" destOrd="0" presId="urn:microsoft.com/office/officeart/2005/8/layout/orgChart1"/>
    <dgm:cxn modelId="{02FEBECB-4013-4963-B161-67DBE13BD820}" type="presParOf" srcId="{E7E34723-B5B2-425C-8BA2-F9F1456AC10E}" destId="{F00A0B13-9D49-40C7-B1BE-08EEAE071AB3}" srcOrd="9" destOrd="0" presId="urn:microsoft.com/office/officeart/2005/8/layout/orgChart1"/>
    <dgm:cxn modelId="{B786495F-940A-440B-97B9-1FE7A56D0D52}" type="presParOf" srcId="{F00A0B13-9D49-40C7-B1BE-08EEAE071AB3}" destId="{0305EE87-400D-4956-A34F-C385B1891DA0}" srcOrd="0" destOrd="0" presId="urn:microsoft.com/office/officeart/2005/8/layout/orgChart1"/>
    <dgm:cxn modelId="{D49715A5-73B1-4A3F-83E7-FA0986340005}" type="presParOf" srcId="{0305EE87-400D-4956-A34F-C385B1891DA0}" destId="{D3AAC732-A8A4-4A16-9E77-AE09F84FF55F}" srcOrd="0" destOrd="0" presId="urn:microsoft.com/office/officeart/2005/8/layout/orgChart1"/>
    <dgm:cxn modelId="{A5257318-CDB5-4C37-8775-A2AFD9930387}" type="presParOf" srcId="{0305EE87-400D-4956-A34F-C385B1891DA0}" destId="{F7754C3D-28CD-42B6-A968-A43B2AF421DC}" srcOrd="1" destOrd="0" presId="urn:microsoft.com/office/officeart/2005/8/layout/orgChart1"/>
    <dgm:cxn modelId="{037D3385-10C5-40E9-9392-C8753550403B}" type="presParOf" srcId="{F00A0B13-9D49-40C7-B1BE-08EEAE071AB3}" destId="{E2F4E80C-D4CD-474C-99AA-5B633AD15B7F}" srcOrd="1" destOrd="0" presId="urn:microsoft.com/office/officeart/2005/8/layout/orgChart1"/>
    <dgm:cxn modelId="{529A47EF-48CB-40D7-A9F6-36287704FA9E}" type="presParOf" srcId="{F00A0B13-9D49-40C7-B1BE-08EEAE071AB3}" destId="{856746D2-2057-4A42-B4A7-F126687AFC23}" srcOrd="2" destOrd="0" presId="urn:microsoft.com/office/officeart/2005/8/layout/orgChart1"/>
    <dgm:cxn modelId="{0F01EFA7-5128-437E-9B9E-C3E69C1B987A}" type="presParOf" srcId="{AC9B144B-2856-4D13-A939-536F1ADD48DC}" destId="{261AEF5C-4727-4069-8797-AE8D86B48DDF}" srcOrd="2" destOrd="0" presId="urn:microsoft.com/office/officeart/2005/8/layout/orgChart1"/>
    <dgm:cxn modelId="{B44CCBFA-3061-414A-AA8D-99D9123283A3}" type="presParOf" srcId="{55E435B8-86C2-4971-8832-2618AB81EAA7}" destId="{8DC1BEBC-E6E8-4F7D-9A85-664510D89733}" srcOrd="2" destOrd="0" presId="urn:microsoft.com/office/officeart/2005/8/layout/orgChart1"/>
    <dgm:cxn modelId="{190DE93B-1285-4549-915F-15A33DDEB351}" type="presParOf" srcId="{55E435B8-86C2-4971-8832-2618AB81EAA7}" destId="{57158944-BE0C-41AB-B88F-BB22D8B6551C}" srcOrd="3" destOrd="0" presId="urn:microsoft.com/office/officeart/2005/8/layout/orgChart1"/>
    <dgm:cxn modelId="{D9803178-7066-450E-8E23-C80A43E31A92}" type="presParOf" srcId="{57158944-BE0C-41AB-B88F-BB22D8B6551C}" destId="{9B3350B0-C4A2-4726-AF9A-1463243170EE}" srcOrd="0" destOrd="0" presId="urn:microsoft.com/office/officeart/2005/8/layout/orgChart1"/>
    <dgm:cxn modelId="{C635A79C-30FE-4227-AD48-1936A552D899}" type="presParOf" srcId="{9B3350B0-C4A2-4726-AF9A-1463243170EE}" destId="{072EEB21-C802-4F26-9CAA-E29C30A6F4A2}" srcOrd="0" destOrd="0" presId="urn:microsoft.com/office/officeart/2005/8/layout/orgChart1"/>
    <dgm:cxn modelId="{A39A769A-3190-4EE9-84F8-002A59641A21}" type="presParOf" srcId="{9B3350B0-C4A2-4726-AF9A-1463243170EE}" destId="{717AD9FE-908A-4B83-9FD8-003AA7342F5F}" srcOrd="1" destOrd="0" presId="urn:microsoft.com/office/officeart/2005/8/layout/orgChart1"/>
    <dgm:cxn modelId="{20E7432A-EAF6-4967-BC27-BB04B6A2CC74}" type="presParOf" srcId="{57158944-BE0C-41AB-B88F-BB22D8B6551C}" destId="{311F4A3B-D7BE-4ED7-A0A4-A207A642E56F}" srcOrd="1" destOrd="0" presId="urn:microsoft.com/office/officeart/2005/8/layout/orgChart1"/>
    <dgm:cxn modelId="{53A89BAF-BC7F-4A3A-98BF-CDF765276FE0}" type="presParOf" srcId="{311F4A3B-D7BE-4ED7-A0A4-A207A642E56F}" destId="{C9770EAA-CBF4-40DE-9DBE-7997F40888AF}" srcOrd="0" destOrd="0" presId="urn:microsoft.com/office/officeart/2005/8/layout/orgChart1"/>
    <dgm:cxn modelId="{84D673A7-B690-4767-839C-F355AB0B1741}" type="presParOf" srcId="{311F4A3B-D7BE-4ED7-A0A4-A207A642E56F}" destId="{1FA20D9B-999C-4F5A-8A78-201BC9851819}" srcOrd="1" destOrd="0" presId="urn:microsoft.com/office/officeart/2005/8/layout/orgChart1"/>
    <dgm:cxn modelId="{5BAD158B-4F1F-4F03-A910-96CA3847D520}" type="presParOf" srcId="{1FA20D9B-999C-4F5A-8A78-201BC9851819}" destId="{6A8C3179-CFBB-4AC7-9B1C-41282E9F740F}" srcOrd="0" destOrd="0" presId="urn:microsoft.com/office/officeart/2005/8/layout/orgChart1"/>
    <dgm:cxn modelId="{34C4231A-68A5-41BE-86FE-55F416730CBD}" type="presParOf" srcId="{6A8C3179-CFBB-4AC7-9B1C-41282E9F740F}" destId="{37521D08-4244-4ECB-96BD-CC1A9A6CBDA2}" srcOrd="0" destOrd="0" presId="urn:microsoft.com/office/officeart/2005/8/layout/orgChart1"/>
    <dgm:cxn modelId="{107ECB6F-F658-41EA-86DD-B8728F916E3B}" type="presParOf" srcId="{6A8C3179-CFBB-4AC7-9B1C-41282E9F740F}" destId="{596357DC-1DF8-4712-8CD3-5E593B3F1A4B}" srcOrd="1" destOrd="0" presId="urn:microsoft.com/office/officeart/2005/8/layout/orgChart1"/>
    <dgm:cxn modelId="{73752E89-C8F1-4456-98C2-F28DC3E987C7}" type="presParOf" srcId="{1FA20D9B-999C-4F5A-8A78-201BC9851819}" destId="{A0971779-3D50-425C-9324-D6E86ACF312C}" srcOrd="1" destOrd="0" presId="urn:microsoft.com/office/officeart/2005/8/layout/orgChart1"/>
    <dgm:cxn modelId="{1C4B7CAE-55F0-413D-A71F-64C70BC6202C}" type="presParOf" srcId="{1FA20D9B-999C-4F5A-8A78-201BC9851819}" destId="{718934A1-A2A7-406E-AA02-BBD86074E929}" srcOrd="2" destOrd="0" presId="urn:microsoft.com/office/officeart/2005/8/layout/orgChart1"/>
    <dgm:cxn modelId="{0C4F8CA0-7685-4CA1-BAE8-F0FD5F03C859}" type="presParOf" srcId="{311F4A3B-D7BE-4ED7-A0A4-A207A642E56F}" destId="{034FAEA3-5733-48B5-9C2B-7BF7A6E44D98}" srcOrd="2" destOrd="0" presId="urn:microsoft.com/office/officeart/2005/8/layout/orgChart1"/>
    <dgm:cxn modelId="{B60112A6-89FC-4621-BAF4-E5E619AD2E19}" type="presParOf" srcId="{311F4A3B-D7BE-4ED7-A0A4-A207A642E56F}" destId="{93116658-4D5A-4C14-B057-693302450960}" srcOrd="3" destOrd="0" presId="urn:microsoft.com/office/officeart/2005/8/layout/orgChart1"/>
    <dgm:cxn modelId="{FDF2C461-EC6B-4FA6-A921-69EC3895CC10}" type="presParOf" srcId="{93116658-4D5A-4C14-B057-693302450960}" destId="{A8B8E6E3-0C5A-4114-A8E2-6C2BCEB74EAD}" srcOrd="0" destOrd="0" presId="urn:microsoft.com/office/officeart/2005/8/layout/orgChart1"/>
    <dgm:cxn modelId="{33835CE9-F854-4397-BC55-D9164B603065}" type="presParOf" srcId="{A8B8E6E3-0C5A-4114-A8E2-6C2BCEB74EAD}" destId="{D76C98D4-DD9E-4D8E-B65B-4EC6639561CC}" srcOrd="0" destOrd="0" presId="urn:microsoft.com/office/officeart/2005/8/layout/orgChart1"/>
    <dgm:cxn modelId="{4BB26A77-E6C3-46F2-891A-B273984354BB}" type="presParOf" srcId="{A8B8E6E3-0C5A-4114-A8E2-6C2BCEB74EAD}" destId="{0B489C99-A51E-4C78-B432-95E9DE9C6CFC}" srcOrd="1" destOrd="0" presId="urn:microsoft.com/office/officeart/2005/8/layout/orgChart1"/>
    <dgm:cxn modelId="{A6998072-7A2A-4CCD-BED3-6CA5E55F153A}" type="presParOf" srcId="{93116658-4D5A-4C14-B057-693302450960}" destId="{0E05CD26-1773-4016-AFE9-96169B0C4CE1}" srcOrd="1" destOrd="0" presId="urn:microsoft.com/office/officeart/2005/8/layout/orgChart1"/>
    <dgm:cxn modelId="{3AA95DAE-BD26-403C-88B8-6CD3A77BA325}" type="presParOf" srcId="{93116658-4D5A-4C14-B057-693302450960}" destId="{5EEE5DCB-2444-4C18-BD75-12330E7A38F3}" srcOrd="2" destOrd="0" presId="urn:microsoft.com/office/officeart/2005/8/layout/orgChart1"/>
    <dgm:cxn modelId="{4362D356-480A-4472-83E1-6D25AFB04BBD}" type="presParOf" srcId="{57158944-BE0C-41AB-B88F-BB22D8B6551C}" destId="{7EFF3E40-CB67-470B-96B2-838FC484E0AC}" srcOrd="2" destOrd="0" presId="urn:microsoft.com/office/officeart/2005/8/layout/orgChart1"/>
    <dgm:cxn modelId="{706EAD2E-47F2-4914-9AF3-6C996D8E9DD8}" type="presParOf" srcId="{55E435B8-86C2-4971-8832-2618AB81EAA7}" destId="{B1C29826-B230-4207-85CE-523D5B9B1378}" srcOrd="4" destOrd="0" presId="urn:microsoft.com/office/officeart/2005/8/layout/orgChart1"/>
    <dgm:cxn modelId="{39B0633F-2344-4DA2-B586-4C6D776DF363}" type="presParOf" srcId="{55E435B8-86C2-4971-8832-2618AB81EAA7}" destId="{64211BB2-989C-48E7-9105-ABA82B42F340}" srcOrd="5" destOrd="0" presId="urn:microsoft.com/office/officeart/2005/8/layout/orgChart1"/>
    <dgm:cxn modelId="{B823646C-FD21-4CB2-9CB7-64E1E971CE84}" type="presParOf" srcId="{64211BB2-989C-48E7-9105-ABA82B42F340}" destId="{B91E6CEE-9BBA-4A84-BF88-854E8FFC5F89}" srcOrd="0" destOrd="0" presId="urn:microsoft.com/office/officeart/2005/8/layout/orgChart1"/>
    <dgm:cxn modelId="{21D1B2B0-A7CB-4E66-99F9-F911F7C803CD}" type="presParOf" srcId="{B91E6CEE-9BBA-4A84-BF88-854E8FFC5F89}" destId="{BE36C98C-C39C-4268-8957-C8C632A105F9}" srcOrd="0" destOrd="0" presId="urn:microsoft.com/office/officeart/2005/8/layout/orgChart1"/>
    <dgm:cxn modelId="{2AF9DFE1-03E4-4874-A819-6F8E2FEEEE95}" type="presParOf" srcId="{B91E6CEE-9BBA-4A84-BF88-854E8FFC5F89}" destId="{EAECD96B-3F36-4DCC-80CD-36A883458AE0}" srcOrd="1" destOrd="0" presId="urn:microsoft.com/office/officeart/2005/8/layout/orgChart1"/>
    <dgm:cxn modelId="{79A776B0-8D5B-4729-9DDE-3C21A6E920C0}" type="presParOf" srcId="{64211BB2-989C-48E7-9105-ABA82B42F340}" destId="{0B22BC82-B61C-46D2-BF41-20664ED80C98}" srcOrd="1" destOrd="0" presId="urn:microsoft.com/office/officeart/2005/8/layout/orgChart1"/>
    <dgm:cxn modelId="{6DD8AEEC-32EB-48E2-9352-05531B72DD0C}" type="presParOf" srcId="{0B22BC82-B61C-46D2-BF41-20664ED80C98}" destId="{8EB3A127-8A13-4914-9E8D-D01B358BCE08}" srcOrd="0" destOrd="0" presId="urn:microsoft.com/office/officeart/2005/8/layout/orgChart1"/>
    <dgm:cxn modelId="{1B5E9B31-59F2-438A-BC62-2BE5D7826019}" type="presParOf" srcId="{0B22BC82-B61C-46D2-BF41-20664ED80C98}" destId="{BE835DE3-48E1-4515-AECC-7101AB9EA80A}" srcOrd="1" destOrd="0" presId="urn:microsoft.com/office/officeart/2005/8/layout/orgChart1"/>
    <dgm:cxn modelId="{867203C2-7C66-49D3-BFE2-D8428BBDF3FA}" type="presParOf" srcId="{BE835DE3-48E1-4515-AECC-7101AB9EA80A}" destId="{2225CE52-081D-4ED1-B587-CC176F6DEFDA}" srcOrd="0" destOrd="0" presId="urn:microsoft.com/office/officeart/2005/8/layout/orgChart1"/>
    <dgm:cxn modelId="{6A20AC72-A67B-469F-AADA-2AE71A24FD00}" type="presParOf" srcId="{2225CE52-081D-4ED1-B587-CC176F6DEFDA}" destId="{01A2E3A8-9C28-4887-B82B-D66A8FE8FC8E}" srcOrd="0" destOrd="0" presId="urn:microsoft.com/office/officeart/2005/8/layout/orgChart1"/>
    <dgm:cxn modelId="{C3981293-F9EF-438E-9F54-6B557B710F92}" type="presParOf" srcId="{2225CE52-081D-4ED1-B587-CC176F6DEFDA}" destId="{18BA0A1C-C360-4CF1-80F9-3D723A132194}" srcOrd="1" destOrd="0" presId="urn:microsoft.com/office/officeart/2005/8/layout/orgChart1"/>
    <dgm:cxn modelId="{4D3CD1AA-B26D-464F-9C51-FAD565DD1705}" type="presParOf" srcId="{BE835DE3-48E1-4515-AECC-7101AB9EA80A}" destId="{B347E59C-2E4A-48C2-9F96-CDF0E3F5DEAB}" srcOrd="1" destOrd="0" presId="urn:microsoft.com/office/officeart/2005/8/layout/orgChart1"/>
    <dgm:cxn modelId="{22269A2F-5A64-4B8D-887B-34D89B4BA194}" type="presParOf" srcId="{BE835DE3-48E1-4515-AECC-7101AB9EA80A}" destId="{63DAC074-51A0-40DF-8788-0BA2DC37573C}" srcOrd="2" destOrd="0" presId="urn:microsoft.com/office/officeart/2005/8/layout/orgChart1"/>
    <dgm:cxn modelId="{FFC49F70-AA99-4D4E-BB54-944CF79AAAA3}" type="presParOf" srcId="{0B22BC82-B61C-46D2-BF41-20664ED80C98}" destId="{FF4EC61A-7CB3-4739-B92E-45354195B727}" srcOrd="2" destOrd="0" presId="urn:microsoft.com/office/officeart/2005/8/layout/orgChart1"/>
    <dgm:cxn modelId="{DB8EFA80-4448-4DCA-849C-8C58AC4E3DAE}" type="presParOf" srcId="{0B22BC82-B61C-46D2-BF41-20664ED80C98}" destId="{56F0A106-FBF7-487A-8619-587FF5BF3B47}" srcOrd="3" destOrd="0" presId="urn:microsoft.com/office/officeart/2005/8/layout/orgChart1"/>
    <dgm:cxn modelId="{092B122E-5D84-43A3-918E-7107E4C730F9}" type="presParOf" srcId="{56F0A106-FBF7-487A-8619-587FF5BF3B47}" destId="{C074EE4E-29BC-44C4-86D8-0F5781B89AB2}" srcOrd="0" destOrd="0" presId="urn:microsoft.com/office/officeart/2005/8/layout/orgChart1"/>
    <dgm:cxn modelId="{4E97CC1A-133A-4394-8434-0AAF0A3128F3}" type="presParOf" srcId="{C074EE4E-29BC-44C4-86D8-0F5781B89AB2}" destId="{3541AF82-35C0-4770-B0C6-8C4787A906E6}" srcOrd="0" destOrd="0" presId="urn:microsoft.com/office/officeart/2005/8/layout/orgChart1"/>
    <dgm:cxn modelId="{BF558436-F223-4E08-A7A8-91B0456D3CDD}" type="presParOf" srcId="{C074EE4E-29BC-44C4-86D8-0F5781B89AB2}" destId="{4F1C6FBD-6B98-4F55-BAB1-752209ED682C}" srcOrd="1" destOrd="0" presId="urn:microsoft.com/office/officeart/2005/8/layout/orgChart1"/>
    <dgm:cxn modelId="{9F415EB7-0B5E-49F4-BC86-9230F342B948}" type="presParOf" srcId="{56F0A106-FBF7-487A-8619-587FF5BF3B47}" destId="{BD01A4F9-6F27-446B-8315-75BBF554BA5F}" srcOrd="1" destOrd="0" presId="urn:microsoft.com/office/officeart/2005/8/layout/orgChart1"/>
    <dgm:cxn modelId="{8AF51B32-2FC7-4D78-A3E2-9828BF4A7F20}" type="presParOf" srcId="{56F0A106-FBF7-487A-8619-587FF5BF3B47}" destId="{355E7BA1-DEC1-41F4-8034-F492EC766946}" srcOrd="2" destOrd="0" presId="urn:microsoft.com/office/officeart/2005/8/layout/orgChart1"/>
    <dgm:cxn modelId="{4857539C-F382-4B49-B788-D26878CA4DC6}" type="presParOf" srcId="{64211BB2-989C-48E7-9105-ABA82B42F340}" destId="{0AF42B62-86F8-4962-9DC9-51BA2415281C}" srcOrd="2" destOrd="0" presId="urn:microsoft.com/office/officeart/2005/8/layout/orgChart1"/>
    <dgm:cxn modelId="{82193C3B-DCDE-47FE-BF9A-C279EF680F6C}" type="presParOf" srcId="{55E435B8-86C2-4971-8832-2618AB81EAA7}" destId="{93E3F2CB-BE34-4A83-9A8A-C2094F6F99AA}" srcOrd="6" destOrd="0" presId="urn:microsoft.com/office/officeart/2005/8/layout/orgChart1"/>
    <dgm:cxn modelId="{AF3BA854-39FA-4601-AC9B-B386E14DC358}" type="presParOf" srcId="{55E435B8-86C2-4971-8832-2618AB81EAA7}" destId="{29133170-CB74-4401-A886-1BC9ABBE95E7}" srcOrd="7" destOrd="0" presId="urn:microsoft.com/office/officeart/2005/8/layout/orgChart1"/>
    <dgm:cxn modelId="{7A336844-0202-42D5-B73E-D8F378E165B7}" type="presParOf" srcId="{29133170-CB74-4401-A886-1BC9ABBE95E7}" destId="{17F12381-27C8-4723-902A-8AE57C7941B3}" srcOrd="0" destOrd="0" presId="urn:microsoft.com/office/officeart/2005/8/layout/orgChart1"/>
    <dgm:cxn modelId="{89C26627-03B3-45D4-89BD-80E7A5C3D838}" type="presParOf" srcId="{17F12381-27C8-4723-902A-8AE57C7941B3}" destId="{DC4028B9-D69C-4F49-B0C5-915A4DA7593B}" srcOrd="0" destOrd="0" presId="urn:microsoft.com/office/officeart/2005/8/layout/orgChart1"/>
    <dgm:cxn modelId="{5AA9459B-5504-49C3-BF72-CA9A0B45221C}" type="presParOf" srcId="{17F12381-27C8-4723-902A-8AE57C7941B3}" destId="{1C8DF2CE-790C-4A2D-AE43-2E15578CD6EB}" srcOrd="1" destOrd="0" presId="urn:microsoft.com/office/officeart/2005/8/layout/orgChart1"/>
    <dgm:cxn modelId="{366E49A6-B4E9-4874-AA3C-C74762C1DAEB}" type="presParOf" srcId="{29133170-CB74-4401-A886-1BC9ABBE95E7}" destId="{E649C153-AA9E-48C9-9B2D-7F1B69648764}" srcOrd="1" destOrd="0" presId="urn:microsoft.com/office/officeart/2005/8/layout/orgChart1"/>
    <dgm:cxn modelId="{2B9FA68E-AD9E-44BE-ACA1-E04EEB00B4D5}" type="presParOf" srcId="{E649C153-AA9E-48C9-9B2D-7F1B69648764}" destId="{2811DB0F-3847-4ACE-8ABB-EBE1E31A8312}" srcOrd="0" destOrd="0" presId="urn:microsoft.com/office/officeart/2005/8/layout/orgChart1"/>
    <dgm:cxn modelId="{77F77D87-AEF6-467C-8863-5D14BA1A574A}" type="presParOf" srcId="{E649C153-AA9E-48C9-9B2D-7F1B69648764}" destId="{DDC0116A-A584-4BE0-A6B9-70741275DAA6}" srcOrd="1" destOrd="0" presId="urn:microsoft.com/office/officeart/2005/8/layout/orgChart1"/>
    <dgm:cxn modelId="{66CBDD4A-411D-426D-8CA2-A209A3C4BC76}" type="presParOf" srcId="{DDC0116A-A584-4BE0-A6B9-70741275DAA6}" destId="{ECC62BAF-A1B9-4D8F-86E4-659BE488B1B2}" srcOrd="0" destOrd="0" presId="urn:microsoft.com/office/officeart/2005/8/layout/orgChart1"/>
    <dgm:cxn modelId="{1C4BA7F6-D840-46CB-942A-49E3A09E5278}" type="presParOf" srcId="{ECC62BAF-A1B9-4D8F-86E4-659BE488B1B2}" destId="{E7859FB7-D644-443C-B7BB-C9022AEDF4A8}" srcOrd="0" destOrd="0" presId="urn:microsoft.com/office/officeart/2005/8/layout/orgChart1"/>
    <dgm:cxn modelId="{3856BF08-7DE5-47D9-AC5E-4311FCEE6677}" type="presParOf" srcId="{ECC62BAF-A1B9-4D8F-86E4-659BE488B1B2}" destId="{2C1B5F8A-A6E9-404D-9424-BB02A2AE924D}" srcOrd="1" destOrd="0" presId="urn:microsoft.com/office/officeart/2005/8/layout/orgChart1"/>
    <dgm:cxn modelId="{C99016F9-C3C9-42C1-9901-DE1CAF714A09}" type="presParOf" srcId="{DDC0116A-A584-4BE0-A6B9-70741275DAA6}" destId="{7A6BA771-3B35-48D8-92D2-2FA4FCF79A37}" srcOrd="1" destOrd="0" presId="urn:microsoft.com/office/officeart/2005/8/layout/orgChart1"/>
    <dgm:cxn modelId="{04175686-89EA-4F88-849B-6AF6BE626638}" type="presParOf" srcId="{DDC0116A-A584-4BE0-A6B9-70741275DAA6}" destId="{695E9D26-3898-49D4-898E-D35F99446F4B}" srcOrd="2" destOrd="0" presId="urn:microsoft.com/office/officeart/2005/8/layout/orgChart1"/>
    <dgm:cxn modelId="{BF6AE5C0-DCBA-44BD-BF45-437C563DACB5}" type="presParOf" srcId="{E649C153-AA9E-48C9-9B2D-7F1B69648764}" destId="{E05EAE03-B8BB-45CC-8D9E-72DFA1F9FB6A}" srcOrd="2" destOrd="0" presId="urn:microsoft.com/office/officeart/2005/8/layout/orgChart1"/>
    <dgm:cxn modelId="{65D6D468-98B5-443E-A0F5-B0CE964D3440}" type="presParOf" srcId="{E649C153-AA9E-48C9-9B2D-7F1B69648764}" destId="{CB65E91D-050E-4EBC-A2B5-D6D9D9103E0A}" srcOrd="3" destOrd="0" presId="urn:microsoft.com/office/officeart/2005/8/layout/orgChart1"/>
    <dgm:cxn modelId="{426436BA-D512-4C38-824E-09A20AB52656}" type="presParOf" srcId="{CB65E91D-050E-4EBC-A2B5-D6D9D9103E0A}" destId="{23281292-2ACE-46F4-B709-82D093D76B59}" srcOrd="0" destOrd="0" presId="urn:microsoft.com/office/officeart/2005/8/layout/orgChart1"/>
    <dgm:cxn modelId="{90CEEA15-5DE1-48CC-8ECF-CE07C80136CA}" type="presParOf" srcId="{23281292-2ACE-46F4-B709-82D093D76B59}" destId="{98305559-0C93-43C1-99F1-1B95C58BCCFF}" srcOrd="0" destOrd="0" presId="urn:microsoft.com/office/officeart/2005/8/layout/orgChart1"/>
    <dgm:cxn modelId="{C8B22554-F47C-4177-8542-2E31CB0856DE}" type="presParOf" srcId="{23281292-2ACE-46F4-B709-82D093D76B59}" destId="{D52463B4-9B0E-41AD-AC92-EB49EBFA23C4}" srcOrd="1" destOrd="0" presId="urn:microsoft.com/office/officeart/2005/8/layout/orgChart1"/>
    <dgm:cxn modelId="{6796DCF6-8E84-48E7-A175-B3D61FF8E149}" type="presParOf" srcId="{CB65E91D-050E-4EBC-A2B5-D6D9D9103E0A}" destId="{741500AB-9E01-4C29-A191-C0FCB3260EE0}" srcOrd="1" destOrd="0" presId="urn:microsoft.com/office/officeart/2005/8/layout/orgChart1"/>
    <dgm:cxn modelId="{B15AC5FF-D511-437F-90A0-16021A565257}" type="presParOf" srcId="{CB65E91D-050E-4EBC-A2B5-D6D9D9103E0A}" destId="{C77D14FB-E7F6-4FF7-8A2F-3CC2C5D4353E}" srcOrd="2" destOrd="0" presId="urn:microsoft.com/office/officeart/2005/8/layout/orgChart1"/>
    <dgm:cxn modelId="{B1E64ED7-A219-4CEF-BE0E-F5B58397F4F8}" type="presParOf" srcId="{E649C153-AA9E-48C9-9B2D-7F1B69648764}" destId="{53AC8224-111A-4FBA-A20A-026F1E4DF82F}" srcOrd="4" destOrd="0" presId="urn:microsoft.com/office/officeart/2005/8/layout/orgChart1"/>
    <dgm:cxn modelId="{857A9F18-E21F-40FA-985B-3BCD1B45448F}" type="presParOf" srcId="{E649C153-AA9E-48C9-9B2D-7F1B69648764}" destId="{DA4332BD-EAA3-4263-9722-948A62BBCA9F}" srcOrd="5" destOrd="0" presId="urn:microsoft.com/office/officeart/2005/8/layout/orgChart1"/>
    <dgm:cxn modelId="{E60F521F-995F-4703-BECA-36CEDE025917}" type="presParOf" srcId="{DA4332BD-EAA3-4263-9722-948A62BBCA9F}" destId="{7442A48A-DBC9-4E81-A821-8195D37979B5}" srcOrd="0" destOrd="0" presId="urn:microsoft.com/office/officeart/2005/8/layout/orgChart1"/>
    <dgm:cxn modelId="{D51DF47B-6F2E-49BE-B989-C9103D550A75}" type="presParOf" srcId="{7442A48A-DBC9-4E81-A821-8195D37979B5}" destId="{BA7733C5-F5CA-400B-B1A7-4E6EEB45288A}" srcOrd="0" destOrd="0" presId="urn:microsoft.com/office/officeart/2005/8/layout/orgChart1"/>
    <dgm:cxn modelId="{FA3E727E-4B4B-4516-84A3-51F516B807B3}" type="presParOf" srcId="{7442A48A-DBC9-4E81-A821-8195D37979B5}" destId="{425ACDFF-55D9-4FCE-90AD-8D3F84DC9B2D}" srcOrd="1" destOrd="0" presId="urn:microsoft.com/office/officeart/2005/8/layout/orgChart1"/>
    <dgm:cxn modelId="{8A59F32F-600F-4550-A8A5-723C94271A2E}" type="presParOf" srcId="{DA4332BD-EAA3-4263-9722-948A62BBCA9F}" destId="{9A93E238-36B9-46E3-B222-7FA77AE0EFD4}" srcOrd="1" destOrd="0" presId="urn:microsoft.com/office/officeart/2005/8/layout/orgChart1"/>
    <dgm:cxn modelId="{01938054-FD72-4BDD-984F-DD4EC5325000}" type="presParOf" srcId="{DA4332BD-EAA3-4263-9722-948A62BBCA9F}" destId="{4F6B8270-4CB0-48D2-AFFD-DB5038108747}" srcOrd="2" destOrd="0" presId="urn:microsoft.com/office/officeart/2005/8/layout/orgChart1"/>
    <dgm:cxn modelId="{057BF685-163A-4FB2-AD56-4EFAADB3DACA}" type="presParOf" srcId="{29133170-CB74-4401-A886-1BC9ABBE95E7}" destId="{4E341CA5-B048-4BA4-82B1-0EE8C5FDCA82}" srcOrd="2" destOrd="0" presId="urn:microsoft.com/office/officeart/2005/8/layout/orgChart1"/>
    <dgm:cxn modelId="{6B329B43-4A96-446F-A8FE-99D763CE3019}" type="presParOf" srcId="{12E968F6-D339-4D11-86E8-98894B85D7B2}" destId="{FB8E6577-6CDF-4303-895D-BF23A0CBF64E}" srcOrd="2" destOrd="0" presId="urn:microsoft.com/office/officeart/2005/8/layout/orgChart1"/>
    <dgm:cxn modelId="{D2C38632-800B-438A-9592-7B5DF9853447}" type="presParOf" srcId="{6951C2EC-412B-4CD9-8C9F-7A3D0130FCB6}" destId="{660F8518-09BA-4E2F-B9C3-0844576FA2BF}" srcOrd="1" destOrd="0" presId="urn:microsoft.com/office/officeart/2005/8/layout/orgChart1"/>
    <dgm:cxn modelId="{D155A156-F87F-4E9A-8CDA-D6DAC26110F6}" type="presParOf" srcId="{660F8518-09BA-4E2F-B9C3-0844576FA2BF}" destId="{882EEB92-FF54-4859-9F06-1838804754D5}" srcOrd="0" destOrd="0" presId="urn:microsoft.com/office/officeart/2005/8/layout/orgChart1"/>
    <dgm:cxn modelId="{0623E86C-C093-4E09-AC4D-D3111C36D65F}" type="presParOf" srcId="{882EEB92-FF54-4859-9F06-1838804754D5}" destId="{E0882C56-2138-4769-8124-B4097526330D}" srcOrd="0" destOrd="0" presId="urn:microsoft.com/office/officeart/2005/8/layout/orgChart1"/>
    <dgm:cxn modelId="{FE4C5F2C-682F-4E4F-89A3-1A7682DA2622}" type="presParOf" srcId="{882EEB92-FF54-4859-9F06-1838804754D5}" destId="{E1FC80B4-B43C-42AA-8DE8-B104B95F9C32}" srcOrd="1" destOrd="0" presId="urn:microsoft.com/office/officeart/2005/8/layout/orgChart1"/>
    <dgm:cxn modelId="{04FAAAC2-DC69-4ECA-B17F-4C8883182751}" type="presParOf" srcId="{660F8518-09BA-4E2F-B9C3-0844576FA2BF}" destId="{29B5CA84-8270-4538-9D60-6004CDA2C805}" srcOrd="1" destOrd="0" presId="urn:microsoft.com/office/officeart/2005/8/layout/orgChart1"/>
    <dgm:cxn modelId="{AC5EE65B-B5F7-453D-82D1-AF70C2D12270}" type="presParOf" srcId="{29B5CA84-8270-4538-9D60-6004CDA2C805}" destId="{50918958-A6B5-46A8-8FA3-FAAA2DB6C07A}" srcOrd="0" destOrd="0" presId="urn:microsoft.com/office/officeart/2005/8/layout/orgChart1"/>
    <dgm:cxn modelId="{75579D66-946C-4B28-B948-22FD7BBCA9FF}" type="presParOf" srcId="{29B5CA84-8270-4538-9D60-6004CDA2C805}" destId="{D9AD075E-5736-4D93-87CD-ADD9A523B403}" srcOrd="1" destOrd="0" presId="urn:microsoft.com/office/officeart/2005/8/layout/orgChart1"/>
    <dgm:cxn modelId="{157D596B-7D0B-4EC9-AF27-2A10FD516A5E}" type="presParOf" srcId="{D9AD075E-5736-4D93-87CD-ADD9A523B403}" destId="{B19E8CD3-CA14-45A8-AF17-3E288EEFEB28}" srcOrd="0" destOrd="0" presId="urn:microsoft.com/office/officeart/2005/8/layout/orgChart1"/>
    <dgm:cxn modelId="{72C0DDCC-4CFE-4C7A-ABB5-62B0987202F1}" type="presParOf" srcId="{B19E8CD3-CA14-45A8-AF17-3E288EEFEB28}" destId="{44694DBD-032D-4CE9-A8A7-ACB1DC781277}" srcOrd="0" destOrd="0" presId="urn:microsoft.com/office/officeart/2005/8/layout/orgChart1"/>
    <dgm:cxn modelId="{9A7896F5-19AA-4BAD-95B7-B4C648C2A63B}" type="presParOf" srcId="{B19E8CD3-CA14-45A8-AF17-3E288EEFEB28}" destId="{38BBCF45-C050-4E87-900D-65DFDB1ECC12}" srcOrd="1" destOrd="0" presId="urn:microsoft.com/office/officeart/2005/8/layout/orgChart1"/>
    <dgm:cxn modelId="{1E89C7EA-CF3F-4A62-910B-4AEE0A67943E}" type="presParOf" srcId="{D9AD075E-5736-4D93-87CD-ADD9A523B403}" destId="{520DA273-59B5-407D-9066-84ECE67A7843}" srcOrd="1" destOrd="0" presId="urn:microsoft.com/office/officeart/2005/8/layout/orgChart1"/>
    <dgm:cxn modelId="{C7D22618-D709-4096-B2AB-B3D69DC9A9FF}" type="presParOf" srcId="{D9AD075E-5736-4D93-87CD-ADD9A523B403}" destId="{ACCFE10B-22E0-4653-B3D7-9F292C83CA4A}" srcOrd="2" destOrd="0" presId="urn:microsoft.com/office/officeart/2005/8/layout/orgChart1"/>
    <dgm:cxn modelId="{73BB54AF-B578-431B-803F-C01CF0DE0E6D}" type="presParOf" srcId="{29B5CA84-8270-4538-9D60-6004CDA2C805}" destId="{B1C8E854-ECF8-4561-B0E0-460842C51803}" srcOrd="2" destOrd="0" presId="urn:microsoft.com/office/officeart/2005/8/layout/orgChart1"/>
    <dgm:cxn modelId="{47644A27-7B2B-4E8A-9A5F-83D48804F7F6}" type="presParOf" srcId="{29B5CA84-8270-4538-9D60-6004CDA2C805}" destId="{090DBB78-9CEB-4D37-A296-67E4B6BBBF14}" srcOrd="3" destOrd="0" presId="urn:microsoft.com/office/officeart/2005/8/layout/orgChart1"/>
    <dgm:cxn modelId="{D2CE4CFB-5BE2-4B1E-A718-91EDB255F039}" type="presParOf" srcId="{090DBB78-9CEB-4D37-A296-67E4B6BBBF14}" destId="{D2EC2373-BC74-4329-9FBD-BF556E57BDB5}" srcOrd="0" destOrd="0" presId="urn:microsoft.com/office/officeart/2005/8/layout/orgChart1"/>
    <dgm:cxn modelId="{5BBFBC07-2713-4D15-B52B-9F741FD7B611}" type="presParOf" srcId="{D2EC2373-BC74-4329-9FBD-BF556E57BDB5}" destId="{11945927-A1E6-414D-87ED-A1302AE5BFCB}" srcOrd="0" destOrd="0" presId="urn:microsoft.com/office/officeart/2005/8/layout/orgChart1"/>
    <dgm:cxn modelId="{788C5975-B12C-473C-8DDE-3D9D32075B9D}" type="presParOf" srcId="{D2EC2373-BC74-4329-9FBD-BF556E57BDB5}" destId="{45CCDE92-E4C6-4462-A84F-D4B1D46EEF60}" srcOrd="1" destOrd="0" presId="urn:microsoft.com/office/officeart/2005/8/layout/orgChart1"/>
    <dgm:cxn modelId="{6E8F5DD3-4AB1-469C-B174-DF131B4CC72A}" type="presParOf" srcId="{090DBB78-9CEB-4D37-A296-67E4B6BBBF14}" destId="{1F528B35-DE6E-4170-A14F-6551A09C922B}" srcOrd="1" destOrd="0" presId="urn:microsoft.com/office/officeart/2005/8/layout/orgChart1"/>
    <dgm:cxn modelId="{5C3DE60C-646F-437D-B284-8BDC1FCB967C}" type="presParOf" srcId="{090DBB78-9CEB-4D37-A296-67E4B6BBBF14}" destId="{97DAC817-ADCA-412E-A7E1-6923EF22B961}" srcOrd="2" destOrd="0" presId="urn:microsoft.com/office/officeart/2005/8/layout/orgChart1"/>
    <dgm:cxn modelId="{8DB00A21-E579-4364-B326-D3AC48E49EC5}" type="presParOf" srcId="{29B5CA84-8270-4538-9D60-6004CDA2C805}" destId="{6964C1BD-02EE-4D3B-925C-E8C40946E2B4}" srcOrd="4" destOrd="0" presId="urn:microsoft.com/office/officeart/2005/8/layout/orgChart1"/>
    <dgm:cxn modelId="{78A3F83C-0672-4017-AAF5-FABA5CC7B6A1}" type="presParOf" srcId="{29B5CA84-8270-4538-9D60-6004CDA2C805}" destId="{B5B3F412-C7E3-4AAD-B7E5-70E6D004876E}" srcOrd="5" destOrd="0" presId="urn:microsoft.com/office/officeart/2005/8/layout/orgChart1"/>
    <dgm:cxn modelId="{04CA0361-DF9D-445C-8590-98C3791F26C1}" type="presParOf" srcId="{B5B3F412-C7E3-4AAD-B7E5-70E6D004876E}" destId="{413123D2-758E-4E52-8320-E4090C64D682}" srcOrd="0" destOrd="0" presId="urn:microsoft.com/office/officeart/2005/8/layout/orgChart1"/>
    <dgm:cxn modelId="{3731E074-EBD8-4CF4-80A5-1217C337E335}" type="presParOf" srcId="{413123D2-758E-4E52-8320-E4090C64D682}" destId="{42143ED4-B97E-4BDA-BFEC-2368410D8379}" srcOrd="0" destOrd="0" presId="urn:microsoft.com/office/officeart/2005/8/layout/orgChart1"/>
    <dgm:cxn modelId="{01C85926-38CD-4C70-ABBE-D32BF0FB152A}" type="presParOf" srcId="{413123D2-758E-4E52-8320-E4090C64D682}" destId="{0F7BDE0D-5852-44E8-A816-C8EA8B8D29C1}" srcOrd="1" destOrd="0" presId="urn:microsoft.com/office/officeart/2005/8/layout/orgChart1"/>
    <dgm:cxn modelId="{E63CBB34-DE3F-42A3-9533-5A2815796192}" type="presParOf" srcId="{B5B3F412-C7E3-4AAD-B7E5-70E6D004876E}" destId="{11AC614E-F0A4-480C-8710-C74AE79B18B2}" srcOrd="1" destOrd="0" presId="urn:microsoft.com/office/officeart/2005/8/layout/orgChart1"/>
    <dgm:cxn modelId="{E98CD9A4-FCB5-44C1-9CAB-D8236D57556D}" type="presParOf" srcId="{B5B3F412-C7E3-4AAD-B7E5-70E6D004876E}" destId="{2BFB55E2-896E-4A9D-83ED-4B9E42AF9C11}" srcOrd="2" destOrd="0" presId="urn:microsoft.com/office/officeart/2005/8/layout/orgChart1"/>
    <dgm:cxn modelId="{30567C5B-787B-40B4-999F-16A889ED8863}" type="presParOf" srcId="{660F8518-09BA-4E2F-B9C3-0844576FA2BF}" destId="{B82119BD-C013-4481-AC7A-FCDF970B8F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7D64F-DE65-4364-9F48-448670897C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B821AF-D5F8-42F0-B585-980C7C0A5975}">
      <dgm:prSet phldrT="[Text]"/>
      <dgm:spPr/>
      <dgm:t>
        <a:bodyPr/>
        <a:lstStyle/>
        <a:p>
          <a:r>
            <a:rPr lang="en-GB" dirty="0"/>
            <a:t>GP software</a:t>
          </a:r>
        </a:p>
      </dgm:t>
    </dgm:pt>
    <dgm:pt modelId="{239F9021-39EA-4B20-8BE5-7F1B2F8D349C}" type="parTrans" cxnId="{BCD8C251-5DFF-41FE-825C-06159749B6EE}">
      <dgm:prSet/>
      <dgm:spPr/>
      <dgm:t>
        <a:bodyPr/>
        <a:lstStyle/>
        <a:p>
          <a:endParaRPr lang="en-GB"/>
        </a:p>
      </dgm:t>
    </dgm:pt>
    <dgm:pt modelId="{1E18E08B-4497-4617-8993-732320F10EBF}" type="sibTrans" cxnId="{BCD8C251-5DFF-41FE-825C-06159749B6EE}">
      <dgm:prSet/>
      <dgm:spPr/>
      <dgm:t>
        <a:bodyPr/>
        <a:lstStyle/>
        <a:p>
          <a:endParaRPr lang="en-GB"/>
        </a:p>
      </dgm:t>
    </dgm:pt>
    <dgm:pt modelId="{8C32756F-AEB7-40D8-AF56-9AA2BBCAAD40}">
      <dgm:prSet phldrT="[Text]"/>
      <dgm:spPr/>
      <dgm:t>
        <a:bodyPr/>
        <a:lstStyle/>
        <a:p>
          <a:r>
            <a:rPr lang="en-GB" dirty="0"/>
            <a:t>Trust software</a:t>
          </a:r>
        </a:p>
      </dgm:t>
    </dgm:pt>
    <dgm:pt modelId="{CD7DD392-E221-4640-ACEE-F58C43FAD266}" type="parTrans" cxnId="{90EF5101-0A8C-4244-A088-F137123BC9AC}">
      <dgm:prSet/>
      <dgm:spPr/>
      <dgm:t>
        <a:bodyPr/>
        <a:lstStyle/>
        <a:p>
          <a:endParaRPr lang="en-GB"/>
        </a:p>
      </dgm:t>
    </dgm:pt>
    <dgm:pt modelId="{1A2674BE-61E5-49E0-A5AF-6777112F6584}" type="sibTrans" cxnId="{90EF5101-0A8C-4244-A088-F137123BC9AC}">
      <dgm:prSet/>
      <dgm:spPr/>
      <dgm:t>
        <a:bodyPr/>
        <a:lstStyle/>
        <a:p>
          <a:endParaRPr lang="en-GB"/>
        </a:p>
      </dgm:t>
    </dgm:pt>
    <dgm:pt modelId="{DB0B186A-558A-47CF-A259-6278E3893C6B}">
      <dgm:prSet phldrT="[Text]"/>
      <dgm:spPr/>
      <dgm:t>
        <a:bodyPr/>
        <a:lstStyle/>
        <a:p>
          <a:r>
            <a:rPr lang="en-GB" dirty="0"/>
            <a:t>NHS App</a:t>
          </a:r>
        </a:p>
      </dgm:t>
    </dgm:pt>
    <dgm:pt modelId="{10F1D823-7589-4128-9BFB-76D98113A8C1}" type="parTrans" cxnId="{BE351A20-1A20-461D-A9B7-D8481E60CA58}">
      <dgm:prSet/>
      <dgm:spPr/>
      <dgm:t>
        <a:bodyPr/>
        <a:lstStyle/>
        <a:p>
          <a:endParaRPr lang="en-GB"/>
        </a:p>
      </dgm:t>
    </dgm:pt>
    <dgm:pt modelId="{2825B74F-C8D1-4FAB-BD72-4D71B410A10E}" type="sibTrans" cxnId="{BE351A20-1A20-461D-A9B7-D8481E60CA58}">
      <dgm:prSet/>
      <dgm:spPr/>
      <dgm:t>
        <a:bodyPr/>
        <a:lstStyle/>
        <a:p>
          <a:endParaRPr lang="en-GB"/>
        </a:p>
      </dgm:t>
    </dgm:pt>
    <dgm:pt modelId="{A0BE7A87-93C0-49C6-8AF9-FA57A3CC0937}">
      <dgm:prSet phldrT="[Text]"/>
      <dgm:spPr/>
      <dgm:t>
        <a:bodyPr/>
        <a:lstStyle/>
        <a:p>
          <a:r>
            <a:rPr lang="en-GB" dirty="0"/>
            <a:t>clinicians</a:t>
          </a:r>
        </a:p>
      </dgm:t>
    </dgm:pt>
    <dgm:pt modelId="{B3389064-9CC7-49E1-AE9C-83CB94A6C518}" type="parTrans" cxnId="{C1E01C3B-5FE8-4314-9D30-089A3FCDCC2E}">
      <dgm:prSet/>
      <dgm:spPr/>
    </dgm:pt>
    <dgm:pt modelId="{33250DF7-FAEB-4B65-8EA9-C414464C146F}" type="sibTrans" cxnId="{C1E01C3B-5FE8-4314-9D30-089A3FCDCC2E}">
      <dgm:prSet/>
      <dgm:spPr/>
    </dgm:pt>
    <dgm:pt modelId="{1DC1206A-1A7C-4638-BAE5-D9B63D02F0EF}">
      <dgm:prSet phldrT="[Text]"/>
      <dgm:spPr/>
      <dgm:t>
        <a:bodyPr/>
        <a:lstStyle/>
        <a:p>
          <a:r>
            <a:rPr lang="en-GB" dirty="0"/>
            <a:t>smartcard</a:t>
          </a:r>
        </a:p>
      </dgm:t>
    </dgm:pt>
    <dgm:pt modelId="{27374D3A-332C-4E16-BB76-C36D01B916C6}" type="parTrans" cxnId="{F521F577-1B7A-45EC-8A40-395BC0A1D7BA}">
      <dgm:prSet/>
      <dgm:spPr/>
    </dgm:pt>
    <dgm:pt modelId="{CB22382C-EF52-4390-A314-DDF37AC13536}" type="sibTrans" cxnId="{F521F577-1B7A-45EC-8A40-395BC0A1D7BA}">
      <dgm:prSet/>
      <dgm:spPr/>
    </dgm:pt>
    <dgm:pt modelId="{8777D55C-90A5-4AC2-825A-73A0555B2BBF}">
      <dgm:prSet/>
      <dgm:spPr/>
      <dgm:t>
        <a:bodyPr/>
        <a:lstStyle/>
        <a:p>
          <a:r>
            <a:rPr lang="en-GB" dirty="0"/>
            <a:t>clinicians</a:t>
          </a:r>
        </a:p>
      </dgm:t>
    </dgm:pt>
    <dgm:pt modelId="{FD292B9F-0152-4C12-B004-16D8EC900691}" type="parTrans" cxnId="{612E605A-193E-481F-A482-FA33BE259D3C}">
      <dgm:prSet/>
      <dgm:spPr/>
    </dgm:pt>
    <dgm:pt modelId="{E3749C81-E202-4B5B-B7B9-D1100ED18A66}" type="sibTrans" cxnId="{612E605A-193E-481F-A482-FA33BE259D3C}">
      <dgm:prSet/>
      <dgm:spPr/>
    </dgm:pt>
    <dgm:pt modelId="{333B4AA7-3C59-463F-8EB6-2637960CFBCB}">
      <dgm:prSet/>
      <dgm:spPr/>
      <dgm:t>
        <a:bodyPr/>
        <a:lstStyle/>
        <a:p>
          <a:r>
            <a:rPr lang="en-GB" dirty="0"/>
            <a:t>unattended use</a:t>
          </a:r>
        </a:p>
      </dgm:t>
    </dgm:pt>
    <dgm:pt modelId="{353816CB-990C-4237-8072-50D821D1A2B2}" type="parTrans" cxnId="{0CB707E7-EDC2-4045-9461-21619554C4DD}">
      <dgm:prSet/>
      <dgm:spPr/>
    </dgm:pt>
    <dgm:pt modelId="{F04A3980-BD1F-4C44-A9CB-AE3D4A92DC04}" type="sibTrans" cxnId="{0CB707E7-EDC2-4045-9461-21619554C4DD}">
      <dgm:prSet/>
      <dgm:spPr/>
    </dgm:pt>
    <dgm:pt modelId="{91CEDDDE-ED50-4906-BBCC-A57C721F1294}">
      <dgm:prSet/>
      <dgm:spPr/>
      <dgm:t>
        <a:bodyPr/>
        <a:lstStyle/>
        <a:p>
          <a:r>
            <a:rPr lang="en-GB" dirty="0"/>
            <a:t>smartcard</a:t>
          </a:r>
        </a:p>
      </dgm:t>
    </dgm:pt>
    <dgm:pt modelId="{98C1084D-1C08-4A65-BCDF-C2AB2CA124BD}" type="parTrans" cxnId="{A4CC9864-763F-45F1-869C-EF4371D53B40}">
      <dgm:prSet/>
      <dgm:spPr/>
    </dgm:pt>
    <dgm:pt modelId="{B0C47FC8-73CA-4918-BA91-89EF21CAF32E}" type="sibTrans" cxnId="{A4CC9864-763F-45F1-869C-EF4371D53B40}">
      <dgm:prSet/>
      <dgm:spPr/>
    </dgm:pt>
    <dgm:pt modelId="{4332C45D-07B1-4C59-8689-EE6C8A920BCC}">
      <dgm:prSet/>
      <dgm:spPr/>
      <dgm:t>
        <a:bodyPr/>
        <a:lstStyle/>
        <a:p>
          <a:r>
            <a:rPr lang="en-GB" dirty="0"/>
            <a:t>citizens</a:t>
          </a:r>
        </a:p>
      </dgm:t>
    </dgm:pt>
    <dgm:pt modelId="{E834E47D-F171-413E-A288-F94682C3AE37}" type="parTrans" cxnId="{FD1313E3-8BB8-4F7B-AB69-BB0857E824E8}">
      <dgm:prSet/>
      <dgm:spPr/>
    </dgm:pt>
    <dgm:pt modelId="{4C528C56-9D1F-4897-B502-D10ACD428C88}" type="sibTrans" cxnId="{FD1313E3-8BB8-4F7B-AB69-BB0857E824E8}">
      <dgm:prSet/>
      <dgm:spPr/>
    </dgm:pt>
    <dgm:pt modelId="{7EF3B357-F420-42E0-BCCD-A27BC8CF08CC}">
      <dgm:prSet/>
      <dgm:spPr/>
      <dgm:t>
        <a:bodyPr/>
        <a:lstStyle/>
        <a:p>
          <a:r>
            <a:rPr lang="en-GB" dirty="0"/>
            <a:t>NHS Login</a:t>
          </a:r>
        </a:p>
      </dgm:t>
    </dgm:pt>
    <dgm:pt modelId="{D13C393A-F374-4A9C-A6FF-4F72E6A708A2}" type="parTrans" cxnId="{B953E332-0984-44BF-BA61-9FAC1B02FF2D}">
      <dgm:prSet/>
      <dgm:spPr/>
    </dgm:pt>
    <dgm:pt modelId="{9BAAB6BB-50B8-4294-BBAE-BFAB325B7A7C}" type="sibTrans" cxnId="{B953E332-0984-44BF-BA61-9FAC1B02FF2D}">
      <dgm:prSet/>
      <dgm:spPr/>
    </dgm:pt>
    <dgm:pt modelId="{EE569434-4FD1-4B39-87B7-BFC32E756DFD}">
      <dgm:prSet phldrT="[Text]"/>
      <dgm:spPr/>
      <dgm:t>
        <a:bodyPr/>
        <a:lstStyle/>
        <a:p>
          <a:r>
            <a:rPr lang="en-GB" dirty="0"/>
            <a:t>Pharmacy software</a:t>
          </a:r>
        </a:p>
      </dgm:t>
    </dgm:pt>
    <dgm:pt modelId="{17D74D41-E74B-4DAA-A6A8-BD28FF6B71E4}" type="parTrans" cxnId="{747B5BAC-151E-4856-9998-D643B1BD8ECC}">
      <dgm:prSet/>
      <dgm:spPr/>
    </dgm:pt>
    <dgm:pt modelId="{C37BA2EC-A4E9-44E2-ADF3-9AAE43CE6A34}" type="sibTrans" cxnId="{747B5BAC-151E-4856-9998-D643B1BD8ECC}">
      <dgm:prSet/>
      <dgm:spPr/>
    </dgm:pt>
    <dgm:pt modelId="{66685D0F-92BB-4BF9-B786-BC71FE0E4F86}">
      <dgm:prSet phldrT="[Text]"/>
      <dgm:spPr/>
      <dgm:t>
        <a:bodyPr/>
        <a:lstStyle/>
        <a:p>
          <a:r>
            <a:rPr lang="en-GB" dirty="0"/>
            <a:t>pharmacists</a:t>
          </a:r>
        </a:p>
      </dgm:t>
    </dgm:pt>
    <dgm:pt modelId="{8FA1C0EE-0C3E-48A1-B276-AB703EE2D016}" type="parTrans" cxnId="{45122FB0-4EB4-45C0-BD0D-4C844E980512}">
      <dgm:prSet/>
      <dgm:spPr/>
    </dgm:pt>
    <dgm:pt modelId="{8BEEC220-67B9-4340-81C2-F25BC02CBB1C}" type="sibTrans" cxnId="{45122FB0-4EB4-45C0-BD0D-4C844E980512}">
      <dgm:prSet/>
      <dgm:spPr/>
    </dgm:pt>
    <dgm:pt modelId="{BF13B885-9506-42C2-BEDA-D1FCE09C6289}">
      <dgm:prSet phldrT="[Text]"/>
      <dgm:spPr/>
      <dgm:t>
        <a:bodyPr/>
        <a:lstStyle/>
        <a:p>
          <a:r>
            <a:rPr lang="en-GB" dirty="0"/>
            <a:t>smartcard</a:t>
          </a:r>
        </a:p>
      </dgm:t>
    </dgm:pt>
    <dgm:pt modelId="{F5A89531-0A67-4670-9AC7-BE7DDDC76E52}" type="parTrans" cxnId="{329A4E10-C8AC-4E98-948E-3C1A34BD4184}">
      <dgm:prSet/>
      <dgm:spPr/>
    </dgm:pt>
    <dgm:pt modelId="{8C43A8A3-18A3-4E34-B66B-B6877F0B4EB5}" type="sibTrans" cxnId="{329A4E10-C8AC-4E98-948E-3C1A34BD4184}">
      <dgm:prSet/>
      <dgm:spPr/>
    </dgm:pt>
    <dgm:pt modelId="{A53FCFA0-4427-4549-A9A3-D11EF59B7847}">
      <dgm:prSet phldrT="[Text]"/>
      <dgm:spPr/>
      <dgm:t>
        <a:bodyPr/>
        <a:lstStyle/>
        <a:p>
          <a:r>
            <a:rPr lang="en-GB" dirty="0"/>
            <a:t>Social care software</a:t>
          </a:r>
        </a:p>
      </dgm:t>
    </dgm:pt>
    <dgm:pt modelId="{2E5C5093-1D01-4FCB-A034-93C49A060BB0}" type="parTrans" cxnId="{AB290A7A-AB89-4581-8613-A984B3D37B3B}">
      <dgm:prSet/>
      <dgm:spPr/>
    </dgm:pt>
    <dgm:pt modelId="{B9547751-1B30-4851-962F-F54569E8CB04}" type="sibTrans" cxnId="{AB290A7A-AB89-4581-8613-A984B3D37B3B}">
      <dgm:prSet/>
      <dgm:spPr/>
    </dgm:pt>
    <dgm:pt modelId="{9F94A5AC-EC0F-4BC2-916F-E3C0BE55967B}">
      <dgm:prSet phldrT="[Text]"/>
      <dgm:spPr/>
      <dgm:t>
        <a:bodyPr/>
        <a:lstStyle/>
        <a:p>
          <a:r>
            <a:rPr lang="en-GB" dirty="0"/>
            <a:t>care workers</a:t>
          </a:r>
        </a:p>
      </dgm:t>
    </dgm:pt>
    <dgm:pt modelId="{203377EC-FEFA-409A-B84C-34429957E840}" type="parTrans" cxnId="{848C434C-4E57-4F05-987F-07CF7130AF66}">
      <dgm:prSet/>
      <dgm:spPr/>
    </dgm:pt>
    <dgm:pt modelId="{7A27A3FC-7BA5-403A-9747-D739284A04BA}" type="sibTrans" cxnId="{848C434C-4E57-4F05-987F-07CF7130AF66}">
      <dgm:prSet/>
      <dgm:spPr/>
    </dgm:pt>
    <dgm:pt modelId="{296B75B0-9077-460B-A6C4-992A5D1D0FCE}">
      <dgm:prSet phldrT="[Text]"/>
      <dgm:spPr/>
      <dgm:t>
        <a:bodyPr/>
        <a:lstStyle/>
        <a:p>
          <a:r>
            <a:rPr lang="en-GB" dirty="0"/>
            <a:t>out in the field</a:t>
          </a:r>
        </a:p>
      </dgm:t>
    </dgm:pt>
    <dgm:pt modelId="{B0B556FD-701A-4B23-863C-3DEC5F88D7E1}" type="parTrans" cxnId="{17FE2321-606A-44B6-9BAD-3CCFD01C206C}">
      <dgm:prSet/>
      <dgm:spPr/>
    </dgm:pt>
    <dgm:pt modelId="{D189545E-0644-4994-B53F-587C3DB9E72A}" type="sibTrans" cxnId="{17FE2321-606A-44B6-9BAD-3CCFD01C206C}">
      <dgm:prSet/>
      <dgm:spPr/>
    </dgm:pt>
    <dgm:pt modelId="{6DC131CA-6E66-4443-BE4E-80C0E3F04613}">
      <dgm:prSet/>
      <dgm:spPr/>
      <dgm:t>
        <a:bodyPr/>
        <a:lstStyle/>
        <a:p>
          <a:r>
            <a:rPr lang="en-GB" dirty="0"/>
            <a:t>Disruptive software</a:t>
          </a:r>
        </a:p>
      </dgm:t>
    </dgm:pt>
    <dgm:pt modelId="{9455A28B-4C4B-49D6-8742-EB253849CA87}" type="parTrans" cxnId="{FAFFA11B-594B-493F-9724-E664CDA73A90}">
      <dgm:prSet/>
      <dgm:spPr/>
    </dgm:pt>
    <dgm:pt modelId="{22899F69-F8F1-40C0-8AD0-C0DF1B36E482}" type="sibTrans" cxnId="{FAFFA11B-594B-493F-9724-E664CDA73A90}">
      <dgm:prSet/>
      <dgm:spPr/>
    </dgm:pt>
    <dgm:pt modelId="{C22A4232-A3C7-4CA3-8DFD-171DD2B1A236}">
      <dgm:prSet/>
      <dgm:spPr/>
      <dgm:t>
        <a:bodyPr/>
        <a:lstStyle/>
        <a:p>
          <a:r>
            <a:rPr lang="en-GB" dirty="0"/>
            <a:t>for citizens</a:t>
          </a:r>
        </a:p>
      </dgm:t>
    </dgm:pt>
    <dgm:pt modelId="{0C452E78-F305-44DE-AFDF-A144B5BD83BE}" type="parTrans" cxnId="{E4719EDB-AAA7-44E2-87B3-6205D190CCEF}">
      <dgm:prSet/>
      <dgm:spPr/>
    </dgm:pt>
    <dgm:pt modelId="{30C6C4BA-9620-43EF-981F-D070FFF0BCDC}" type="sibTrans" cxnId="{E4719EDB-AAA7-44E2-87B3-6205D190CCEF}">
      <dgm:prSet/>
      <dgm:spPr/>
    </dgm:pt>
    <dgm:pt modelId="{A644EAB7-26BE-4150-8A66-1641D641517C}" type="pres">
      <dgm:prSet presAssocID="{F827D64F-DE65-4364-9F48-448670897C34}" presName="diagram" presStyleCnt="0">
        <dgm:presLayoutVars>
          <dgm:dir/>
          <dgm:resizeHandles val="exact"/>
        </dgm:presLayoutVars>
      </dgm:prSet>
      <dgm:spPr/>
    </dgm:pt>
    <dgm:pt modelId="{B9012105-439B-4285-9A9D-547950081294}" type="pres">
      <dgm:prSet presAssocID="{3BB821AF-D5F8-42F0-B585-980C7C0A5975}" presName="node" presStyleLbl="node1" presStyleIdx="0" presStyleCnt="6">
        <dgm:presLayoutVars>
          <dgm:bulletEnabled val="1"/>
        </dgm:presLayoutVars>
      </dgm:prSet>
      <dgm:spPr/>
    </dgm:pt>
    <dgm:pt modelId="{9C0F943B-E2E5-464D-A36F-F40A49C22AAB}" type="pres">
      <dgm:prSet presAssocID="{1E18E08B-4497-4617-8993-732320F10EBF}" presName="sibTrans" presStyleCnt="0"/>
      <dgm:spPr/>
    </dgm:pt>
    <dgm:pt modelId="{3337BD80-F574-4926-9F8D-D7D88C41F921}" type="pres">
      <dgm:prSet presAssocID="{EE569434-4FD1-4B39-87B7-BFC32E756DFD}" presName="node" presStyleLbl="node1" presStyleIdx="1" presStyleCnt="6">
        <dgm:presLayoutVars>
          <dgm:bulletEnabled val="1"/>
        </dgm:presLayoutVars>
      </dgm:prSet>
      <dgm:spPr/>
    </dgm:pt>
    <dgm:pt modelId="{71AE737E-C0A3-4DA3-92B2-B68C81A63C52}" type="pres">
      <dgm:prSet presAssocID="{C37BA2EC-A4E9-44E2-ADF3-9AAE43CE6A34}" presName="sibTrans" presStyleCnt="0"/>
      <dgm:spPr/>
    </dgm:pt>
    <dgm:pt modelId="{9D67F2A7-04A9-409B-94E7-15CAAFA67804}" type="pres">
      <dgm:prSet presAssocID="{8C32756F-AEB7-40D8-AF56-9AA2BBCAAD40}" presName="node" presStyleLbl="node1" presStyleIdx="2" presStyleCnt="6">
        <dgm:presLayoutVars>
          <dgm:bulletEnabled val="1"/>
        </dgm:presLayoutVars>
      </dgm:prSet>
      <dgm:spPr/>
    </dgm:pt>
    <dgm:pt modelId="{2C473C34-614D-4696-8E03-D5E28D151F6C}" type="pres">
      <dgm:prSet presAssocID="{1A2674BE-61E5-49E0-A5AF-6777112F6584}" presName="sibTrans" presStyleCnt="0"/>
      <dgm:spPr/>
    </dgm:pt>
    <dgm:pt modelId="{5BCDAE40-8E73-4007-9F06-A8AAF7EEA46E}" type="pres">
      <dgm:prSet presAssocID="{A53FCFA0-4427-4549-A9A3-D11EF59B7847}" presName="node" presStyleLbl="node1" presStyleIdx="3" presStyleCnt="6">
        <dgm:presLayoutVars>
          <dgm:bulletEnabled val="1"/>
        </dgm:presLayoutVars>
      </dgm:prSet>
      <dgm:spPr/>
    </dgm:pt>
    <dgm:pt modelId="{DB8DCEBE-84B2-4DB8-B083-454C5C25B5BF}" type="pres">
      <dgm:prSet presAssocID="{B9547751-1B30-4851-962F-F54569E8CB04}" presName="sibTrans" presStyleCnt="0"/>
      <dgm:spPr/>
    </dgm:pt>
    <dgm:pt modelId="{B0CC6514-934B-4E51-9C09-A44E1EC7D691}" type="pres">
      <dgm:prSet presAssocID="{DB0B186A-558A-47CF-A259-6278E3893C6B}" presName="node" presStyleLbl="node1" presStyleIdx="4" presStyleCnt="6">
        <dgm:presLayoutVars>
          <dgm:bulletEnabled val="1"/>
        </dgm:presLayoutVars>
      </dgm:prSet>
      <dgm:spPr/>
    </dgm:pt>
    <dgm:pt modelId="{D8F00607-50BF-454C-A72F-D7DE343F9C01}" type="pres">
      <dgm:prSet presAssocID="{2825B74F-C8D1-4FAB-BD72-4D71B410A10E}" presName="sibTrans" presStyleCnt="0"/>
      <dgm:spPr/>
    </dgm:pt>
    <dgm:pt modelId="{65E8E305-4B8C-4CE6-9177-CBCFC27A1BF0}" type="pres">
      <dgm:prSet presAssocID="{6DC131CA-6E66-4443-BE4E-80C0E3F04613}" presName="node" presStyleLbl="node1" presStyleIdx="5" presStyleCnt="6">
        <dgm:presLayoutVars>
          <dgm:bulletEnabled val="1"/>
        </dgm:presLayoutVars>
      </dgm:prSet>
      <dgm:spPr/>
    </dgm:pt>
  </dgm:ptLst>
  <dgm:cxnLst>
    <dgm:cxn modelId="{48B10800-B946-4090-AE45-C095CD6B1B22}" type="presOf" srcId="{A53FCFA0-4427-4549-A9A3-D11EF59B7847}" destId="{5BCDAE40-8E73-4007-9F06-A8AAF7EEA46E}" srcOrd="0" destOrd="0" presId="urn:microsoft.com/office/officeart/2005/8/layout/default"/>
    <dgm:cxn modelId="{90EF5101-0A8C-4244-A088-F137123BC9AC}" srcId="{F827D64F-DE65-4364-9F48-448670897C34}" destId="{8C32756F-AEB7-40D8-AF56-9AA2BBCAAD40}" srcOrd="2" destOrd="0" parTransId="{CD7DD392-E221-4640-ACEE-F58C43FAD266}" sibTransId="{1A2674BE-61E5-49E0-A5AF-6777112F6584}"/>
    <dgm:cxn modelId="{3211E406-2D74-4212-A629-731DCB3055EC}" type="presOf" srcId="{6DC131CA-6E66-4443-BE4E-80C0E3F04613}" destId="{65E8E305-4B8C-4CE6-9177-CBCFC27A1BF0}" srcOrd="0" destOrd="0" presId="urn:microsoft.com/office/officeart/2005/8/layout/default"/>
    <dgm:cxn modelId="{DCD0E708-37DA-493E-832F-53FB38F89DD2}" type="presOf" srcId="{296B75B0-9077-460B-A6C4-992A5D1D0FCE}" destId="{5BCDAE40-8E73-4007-9F06-A8AAF7EEA46E}" srcOrd="0" destOrd="2" presId="urn:microsoft.com/office/officeart/2005/8/layout/default"/>
    <dgm:cxn modelId="{329A4E10-C8AC-4E98-948E-3C1A34BD4184}" srcId="{EE569434-4FD1-4B39-87B7-BFC32E756DFD}" destId="{BF13B885-9506-42C2-BEDA-D1FCE09C6289}" srcOrd="1" destOrd="0" parTransId="{F5A89531-0A67-4670-9AC7-BE7DDDC76E52}" sibTransId="{8C43A8A3-18A3-4E34-B66B-B6877F0B4EB5}"/>
    <dgm:cxn modelId="{773EB712-7016-4ACA-83F3-0B459CACFA2C}" type="presOf" srcId="{BF13B885-9506-42C2-BEDA-D1FCE09C6289}" destId="{3337BD80-F574-4926-9F8D-D7D88C41F921}" srcOrd="0" destOrd="2" presId="urn:microsoft.com/office/officeart/2005/8/layout/default"/>
    <dgm:cxn modelId="{FAFFA11B-594B-493F-9724-E664CDA73A90}" srcId="{F827D64F-DE65-4364-9F48-448670897C34}" destId="{6DC131CA-6E66-4443-BE4E-80C0E3F04613}" srcOrd="5" destOrd="0" parTransId="{9455A28B-4C4B-49D6-8742-EB253849CA87}" sibTransId="{22899F69-F8F1-40C0-8AD0-C0DF1B36E482}"/>
    <dgm:cxn modelId="{BE351A20-1A20-461D-A9B7-D8481E60CA58}" srcId="{F827D64F-DE65-4364-9F48-448670897C34}" destId="{DB0B186A-558A-47CF-A259-6278E3893C6B}" srcOrd="4" destOrd="0" parTransId="{10F1D823-7589-4128-9BFB-76D98113A8C1}" sibTransId="{2825B74F-C8D1-4FAB-BD72-4D71B410A10E}"/>
    <dgm:cxn modelId="{17FE2321-606A-44B6-9BAD-3CCFD01C206C}" srcId="{A53FCFA0-4427-4549-A9A3-D11EF59B7847}" destId="{296B75B0-9077-460B-A6C4-992A5D1D0FCE}" srcOrd="1" destOrd="0" parTransId="{B0B556FD-701A-4B23-863C-3DEC5F88D7E1}" sibTransId="{D189545E-0644-4994-B53F-587C3DB9E72A}"/>
    <dgm:cxn modelId="{B953E332-0984-44BF-BA61-9FAC1B02FF2D}" srcId="{DB0B186A-558A-47CF-A259-6278E3893C6B}" destId="{7EF3B357-F420-42E0-BCCD-A27BC8CF08CC}" srcOrd="1" destOrd="0" parTransId="{D13C393A-F374-4A9C-A6FF-4F72E6A708A2}" sibTransId="{9BAAB6BB-50B8-4294-BBAE-BFAB325B7A7C}"/>
    <dgm:cxn modelId="{C5F27533-394D-4C9B-85BF-FE3493CDB656}" type="presOf" srcId="{91CEDDDE-ED50-4906-BBCC-A57C721F1294}" destId="{9D67F2A7-04A9-409B-94E7-15CAAFA67804}" srcOrd="0" destOrd="2" presId="urn:microsoft.com/office/officeart/2005/8/layout/default"/>
    <dgm:cxn modelId="{C1E01C3B-5FE8-4314-9D30-089A3FCDCC2E}" srcId="{3BB821AF-D5F8-42F0-B585-980C7C0A5975}" destId="{A0BE7A87-93C0-49C6-8AF9-FA57A3CC0937}" srcOrd="0" destOrd="0" parTransId="{B3389064-9CC7-49E1-AE9C-83CB94A6C518}" sibTransId="{33250DF7-FAEB-4B65-8EA9-C414464C146F}"/>
    <dgm:cxn modelId="{A4CC9864-763F-45F1-869C-EF4371D53B40}" srcId="{8C32756F-AEB7-40D8-AF56-9AA2BBCAAD40}" destId="{91CEDDDE-ED50-4906-BBCC-A57C721F1294}" srcOrd="1" destOrd="0" parTransId="{98C1084D-1C08-4A65-BCDF-C2AB2CA124BD}" sibTransId="{B0C47FC8-73CA-4918-BA91-89EF21CAF32E}"/>
    <dgm:cxn modelId="{19DA5146-484C-4CCC-875F-C6CC7587EE90}" type="presOf" srcId="{8C32756F-AEB7-40D8-AF56-9AA2BBCAAD40}" destId="{9D67F2A7-04A9-409B-94E7-15CAAFA67804}" srcOrd="0" destOrd="0" presId="urn:microsoft.com/office/officeart/2005/8/layout/default"/>
    <dgm:cxn modelId="{848C434C-4E57-4F05-987F-07CF7130AF66}" srcId="{A53FCFA0-4427-4549-A9A3-D11EF59B7847}" destId="{9F94A5AC-EC0F-4BC2-916F-E3C0BE55967B}" srcOrd="0" destOrd="0" parTransId="{203377EC-FEFA-409A-B84C-34429957E840}" sibTransId="{7A27A3FC-7BA5-403A-9747-D739284A04BA}"/>
    <dgm:cxn modelId="{D062EF4F-86C2-441A-A297-E650765E8DF7}" type="presOf" srcId="{EE569434-4FD1-4B39-87B7-BFC32E756DFD}" destId="{3337BD80-F574-4926-9F8D-D7D88C41F921}" srcOrd="0" destOrd="0" presId="urn:microsoft.com/office/officeart/2005/8/layout/default"/>
    <dgm:cxn modelId="{BCD8C251-5DFF-41FE-825C-06159749B6EE}" srcId="{F827D64F-DE65-4364-9F48-448670897C34}" destId="{3BB821AF-D5F8-42F0-B585-980C7C0A5975}" srcOrd="0" destOrd="0" parTransId="{239F9021-39EA-4B20-8BE5-7F1B2F8D349C}" sibTransId="{1E18E08B-4497-4617-8993-732320F10EBF}"/>
    <dgm:cxn modelId="{F521F577-1B7A-45EC-8A40-395BC0A1D7BA}" srcId="{3BB821AF-D5F8-42F0-B585-980C7C0A5975}" destId="{1DC1206A-1A7C-4638-BAE5-D9B63D02F0EF}" srcOrd="1" destOrd="0" parTransId="{27374D3A-332C-4E16-BB76-C36D01B916C6}" sibTransId="{CB22382C-EF52-4390-A314-DDF37AC13536}"/>
    <dgm:cxn modelId="{AB290A7A-AB89-4581-8613-A984B3D37B3B}" srcId="{F827D64F-DE65-4364-9F48-448670897C34}" destId="{A53FCFA0-4427-4549-A9A3-D11EF59B7847}" srcOrd="3" destOrd="0" parTransId="{2E5C5093-1D01-4FCB-A034-93C49A060BB0}" sibTransId="{B9547751-1B30-4851-962F-F54569E8CB04}"/>
    <dgm:cxn modelId="{612E605A-193E-481F-A482-FA33BE259D3C}" srcId="{8C32756F-AEB7-40D8-AF56-9AA2BBCAAD40}" destId="{8777D55C-90A5-4AC2-825A-73A0555B2BBF}" srcOrd="0" destOrd="0" parTransId="{FD292B9F-0152-4C12-B004-16D8EC900691}" sibTransId="{E3749C81-E202-4B5B-B7B9-D1100ED18A66}"/>
    <dgm:cxn modelId="{F3C5C97B-552B-4798-AD68-5D6487CBE4CD}" type="presOf" srcId="{9F94A5AC-EC0F-4BC2-916F-E3C0BE55967B}" destId="{5BCDAE40-8E73-4007-9F06-A8AAF7EEA46E}" srcOrd="0" destOrd="1" presId="urn:microsoft.com/office/officeart/2005/8/layout/default"/>
    <dgm:cxn modelId="{D0FBD67E-8B6A-4341-BC7D-8B52D7B9863E}" type="presOf" srcId="{4332C45D-07B1-4C59-8689-EE6C8A920BCC}" destId="{B0CC6514-934B-4E51-9C09-A44E1EC7D691}" srcOrd="0" destOrd="1" presId="urn:microsoft.com/office/officeart/2005/8/layout/default"/>
    <dgm:cxn modelId="{A2F0D495-6157-4D39-9CCB-7BD25C3DD924}" type="presOf" srcId="{8777D55C-90A5-4AC2-825A-73A0555B2BBF}" destId="{9D67F2A7-04A9-409B-94E7-15CAAFA67804}" srcOrd="0" destOrd="1" presId="urn:microsoft.com/office/officeart/2005/8/layout/default"/>
    <dgm:cxn modelId="{747B5BAC-151E-4856-9998-D643B1BD8ECC}" srcId="{F827D64F-DE65-4364-9F48-448670897C34}" destId="{EE569434-4FD1-4B39-87B7-BFC32E756DFD}" srcOrd="1" destOrd="0" parTransId="{17D74D41-E74B-4DAA-A6A8-BD28FF6B71E4}" sibTransId="{C37BA2EC-A4E9-44E2-ADF3-9AAE43CE6A34}"/>
    <dgm:cxn modelId="{45122FB0-4EB4-45C0-BD0D-4C844E980512}" srcId="{EE569434-4FD1-4B39-87B7-BFC32E756DFD}" destId="{66685D0F-92BB-4BF9-B786-BC71FE0E4F86}" srcOrd="0" destOrd="0" parTransId="{8FA1C0EE-0C3E-48A1-B276-AB703EE2D016}" sibTransId="{8BEEC220-67B9-4340-81C2-F25BC02CBB1C}"/>
    <dgm:cxn modelId="{A0645CB3-997E-44F6-A1CD-6C101B110BED}" type="presOf" srcId="{F827D64F-DE65-4364-9F48-448670897C34}" destId="{A644EAB7-26BE-4150-8A66-1641D641517C}" srcOrd="0" destOrd="0" presId="urn:microsoft.com/office/officeart/2005/8/layout/default"/>
    <dgm:cxn modelId="{F33446B3-C31F-4EE3-93DE-885F39CBBEBA}" type="presOf" srcId="{333B4AA7-3C59-463F-8EB6-2637960CFBCB}" destId="{9D67F2A7-04A9-409B-94E7-15CAAFA67804}" srcOrd="0" destOrd="3" presId="urn:microsoft.com/office/officeart/2005/8/layout/default"/>
    <dgm:cxn modelId="{60FECABC-3D4D-41CF-BC30-AF75444DBCCF}" type="presOf" srcId="{3BB821AF-D5F8-42F0-B585-980C7C0A5975}" destId="{B9012105-439B-4285-9A9D-547950081294}" srcOrd="0" destOrd="0" presId="urn:microsoft.com/office/officeart/2005/8/layout/default"/>
    <dgm:cxn modelId="{F73D9CC7-75A6-436B-8131-8466CFDE7181}" type="presOf" srcId="{DB0B186A-558A-47CF-A259-6278E3893C6B}" destId="{B0CC6514-934B-4E51-9C09-A44E1EC7D691}" srcOrd="0" destOrd="0" presId="urn:microsoft.com/office/officeart/2005/8/layout/default"/>
    <dgm:cxn modelId="{4F76C4C8-5756-4708-8255-3C1D532953E6}" type="presOf" srcId="{1DC1206A-1A7C-4638-BAE5-D9B63D02F0EF}" destId="{B9012105-439B-4285-9A9D-547950081294}" srcOrd="0" destOrd="2" presId="urn:microsoft.com/office/officeart/2005/8/layout/default"/>
    <dgm:cxn modelId="{6FFF25DA-54BD-424C-9082-68209C06C300}" type="presOf" srcId="{C22A4232-A3C7-4CA3-8DFD-171DD2B1A236}" destId="{65E8E305-4B8C-4CE6-9177-CBCFC27A1BF0}" srcOrd="0" destOrd="1" presId="urn:microsoft.com/office/officeart/2005/8/layout/default"/>
    <dgm:cxn modelId="{DA71E6DA-3466-470A-A391-D62B4E415BD7}" type="presOf" srcId="{7EF3B357-F420-42E0-BCCD-A27BC8CF08CC}" destId="{B0CC6514-934B-4E51-9C09-A44E1EC7D691}" srcOrd="0" destOrd="2" presId="urn:microsoft.com/office/officeart/2005/8/layout/default"/>
    <dgm:cxn modelId="{E4719EDB-AAA7-44E2-87B3-6205D190CCEF}" srcId="{6DC131CA-6E66-4443-BE4E-80C0E3F04613}" destId="{C22A4232-A3C7-4CA3-8DFD-171DD2B1A236}" srcOrd="0" destOrd="0" parTransId="{0C452E78-F305-44DE-AFDF-A144B5BD83BE}" sibTransId="{30C6C4BA-9620-43EF-981F-D070FFF0BCDC}"/>
    <dgm:cxn modelId="{83702ADF-26E6-444E-A9E3-B32DED9A5553}" type="presOf" srcId="{66685D0F-92BB-4BF9-B786-BC71FE0E4F86}" destId="{3337BD80-F574-4926-9F8D-D7D88C41F921}" srcOrd="0" destOrd="1" presId="urn:microsoft.com/office/officeart/2005/8/layout/default"/>
    <dgm:cxn modelId="{FD1313E3-8BB8-4F7B-AB69-BB0857E824E8}" srcId="{DB0B186A-558A-47CF-A259-6278E3893C6B}" destId="{4332C45D-07B1-4C59-8689-EE6C8A920BCC}" srcOrd="0" destOrd="0" parTransId="{E834E47D-F171-413E-A288-F94682C3AE37}" sibTransId="{4C528C56-9D1F-4897-B502-D10ACD428C88}"/>
    <dgm:cxn modelId="{0CB707E7-EDC2-4045-9461-21619554C4DD}" srcId="{8C32756F-AEB7-40D8-AF56-9AA2BBCAAD40}" destId="{333B4AA7-3C59-463F-8EB6-2637960CFBCB}" srcOrd="2" destOrd="0" parTransId="{353816CB-990C-4237-8072-50D821D1A2B2}" sibTransId="{F04A3980-BD1F-4C44-A9CB-AE3D4A92DC04}"/>
    <dgm:cxn modelId="{762DDFF0-6E32-438A-BA71-6A359ACB49F4}" type="presOf" srcId="{A0BE7A87-93C0-49C6-8AF9-FA57A3CC0937}" destId="{B9012105-439B-4285-9A9D-547950081294}" srcOrd="0" destOrd="1" presId="urn:microsoft.com/office/officeart/2005/8/layout/default"/>
    <dgm:cxn modelId="{A7D8D08E-F2D6-4CEA-AB38-5863E05BB139}" type="presParOf" srcId="{A644EAB7-26BE-4150-8A66-1641D641517C}" destId="{B9012105-439B-4285-9A9D-547950081294}" srcOrd="0" destOrd="0" presId="urn:microsoft.com/office/officeart/2005/8/layout/default"/>
    <dgm:cxn modelId="{75924751-63D3-4822-9F1B-1D1416D54344}" type="presParOf" srcId="{A644EAB7-26BE-4150-8A66-1641D641517C}" destId="{9C0F943B-E2E5-464D-A36F-F40A49C22AAB}" srcOrd="1" destOrd="0" presId="urn:microsoft.com/office/officeart/2005/8/layout/default"/>
    <dgm:cxn modelId="{35DC048D-4652-488A-9B78-0B4D9D1A6602}" type="presParOf" srcId="{A644EAB7-26BE-4150-8A66-1641D641517C}" destId="{3337BD80-F574-4926-9F8D-D7D88C41F921}" srcOrd="2" destOrd="0" presId="urn:microsoft.com/office/officeart/2005/8/layout/default"/>
    <dgm:cxn modelId="{4CC7EDD3-CDF0-4453-9434-E1937D2C8027}" type="presParOf" srcId="{A644EAB7-26BE-4150-8A66-1641D641517C}" destId="{71AE737E-C0A3-4DA3-92B2-B68C81A63C52}" srcOrd="3" destOrd="0" presId="urn:microsoft.com/office/officeart/2005/8/layout/default"/>
    <dgm:cxn modelId="{C15F96C7-F8F0-4B47-9C5F-808F740388BD}" type="presParOf" srcId="{A644EAB7-26BE-4150-8A66-1641D641517C}" destId="{9D67F2A7-04A9-409B-94E7-15CAAFA67804}" srcOrd="4" destOrd="0" presId="urn:microsoft.com/office/officeart/2005/8/layout/default"/>
    <dgm:cxn modelId="{B803C69E-9353-43E9-83EA-476C6726C076}" type="presParOf" srcId="{A644EAB7-26BE-4150-8A66-1641D641517C}" destId="{2C473C34-614D-4696-8E03-D5E28D151F6C}" srcOrd="5" destOrd="0" presId="urn:microsoft.com/office/officeart/2005/8/layout/default"/>
    <dgm:cxn modelId="{F2D2682A-5EB4-4564-BEF6-58C485383DE2}" type="presParOf" srcId="{A644EAB7-26BE-4150-8A66-1641D641517C}" destId="{5BCDAE40-8E73-4007-9F06-A8AAF7EEA46E}" srcOrd="6" destOrd="0" presId="urn:microsoft.com/office/officeart/2005/8/layout/default"/>
    <dgm:cxn modelId="{4042FC0E-1919-4DBC-A785-DBE91BBBCDEA}" type="presParOf" srcId="{A644EAB7-26BE-4150-8A66-1641D641517C}" destId="{DB8DCEBE-84B2-4DB8-B083-454C5C25B5BF}" srcOrd="7" destOrd="0" presId="urn:microsoft.com/office/officeart/2005/8/layout/default"/>
    <dgm:cxn modelId="{86085991-D213-4D47-82E3-7BBED2B2FDD3}" type="presParOf" srcId="{A644EAB7-26BE-4150-8A66-1641D641517C}" destId="{B0CC6514-934B-4E51-9C09-A44E1EC7D691}" srcOrd="8" destOrd="0" presId="urn:microsoft.com/office/officeart/2005/8/layout/default"/>
    <dgm:cxn modelId="{E64B661D-6FB3-4E9A-8A6E-29473F1D420A}" type="presParOf" srcId="{A644EAB7-26BE-4150-8A66-1641D641517C}" destId="{D8F00607-50BF-454C-A72F-D7DE343F9C01}" srcOrd="9" destOrd="0" presId="urn:microsoft.com/office/officeart/2005/8/layout/default"/>
    <dgm:cxn modelId="{D26803B6-018A-4DC1-855D-AEBF277DF472}" type="presParOf" srcId="{A644EAB7-26BE-4150-8A66-1641D641517C}" destId="{65E8E305-4B8C-4CE6-9177-CBCFC27A1B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2687B-3AF4-4C77-B314-51F6943F2A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87DC2-A450-403A-924F-95871D32AF95}">
      <dgm:prSet phldrT="[Text]"/>
      <dgm:spPr/>
      <dgm:t>
        <a:bodyPr/>
        <a:lstStyle/>
        <a:p>
          <a:r>
            <a:rPr lang="en-GB" dirty="0"/>
            <a:t>Developer Home</a:t>
          </a:r>
        </a:p>
      </dgm:t>
    </dgm:pt>
    <dgm:pt modelId="{01358526-609D-4B22-BE28-F65E9EEBF0CC}" type="parTrans" cxnId="{33BE86A1-263C-4B21-92A0-998E2A671CDD}">
      <dgm:prSet/>
      <dgm:spPr/>
      <dgm:t>
        <a:bodyPr/>
        <a:lstStyle/>
        <a:p>
          <a:endParaRPr lang="en-GB"/>
        </a:p>
      </dgm:t>
    </dgm:pt>
    <dgm:pt modelId="{B53DB8FB-411A-4600-9A4A-AF498F9A2FBE}" type="sibTrans" cxnId="{33BE86A1-263C-4B21-92A0-998E2A671CDD}">
      <dgm:prSet/>
      <dgm:spPr/>
      <dgm:t>
        <a:bodyPr/>
        <a:lstStyle/>
        <a:p>
          <a:endParaRPr lang="en-GB"/>
        </a:p>
      </dgm:t>
    </dgm:pt>
    <dgm:pt modelId="{4DB61A12-2B66-48B2-92BD-C56AC5E8D62B}">
      <dgm:prSet phldrT="[Text]"/>
      <dgm:spPr/>
      <dgm:t>
        <a:bodyPr/>
        <a:lstStyle/>
        <a:p>
          <a:r>
            <a:rPr lang="en-GB" dirty="0"/>
            <a:t>General docs</a:t>
          </a:r>
        </a:p>
      </dgm:t>
    </dgm:pt>
    <dgm:pt modelId="{3F8A8974-24A2-4277-AC05-01A0CB25C5AE}" type="parTrans" cxnId="{264F6682-C85D-4CD7-A9A4-1AC245C6E0DA}">
      <dgm:prSet/>
      <dgm:spPr/>
      <dgm:t>
        <a:bodyPr/>
        <a:lstStyle/>
        <a:p>
          <a:endParaRPr lang="en-GB"/>
        </a:p>
      </dgm:t>
    </dgm:pt>
    <dgm:pt modelId="{07ACA267-B8D5-4AB3-ABC8-7845DDD6EC1F}" type="sibTrans" cxnId="{264F6682-C85D-4CD7-A9A4-1AC245C6E0DA}">
      <dgm:prSet/>
      <dgm:spPr/>
      <dgm:t>
        <a:bodyPr/>
        <a:lstStyle/>
        <a:p>
          <a:endParaRPr lang="en-GB"/>
        </a:p>
      </dgm:t>
    </dgm:pt>
    <dgm:pt modelId="{6BA1B7DD-1363-450D-AAAE-4AF209B94B9D}">
      <dgm:prSet phldrT="[Text]"/>
      <dgm:spPr/>
      <dgm:t>
        <a:bodyPr/>
        <a:lstStyle/>
        <a:p>
          <a:r>
            <a:rPr lang="en-GB" dirty="0"/>
            <a:t>Getting started</a:t>
          </a:r>
        </a:p>
      </dgm:t>
    </dgm:pt>
    <dgm:pt modelId="{0BE0FF0B-D770-4183-9195-6A7F8750283F}" type="parTrans" cxnId="{13892F12-7615-4988-92D5-725ACC764026}">
      <dgm:prSet/>
      <dgm:spPr/>
      <dgm:t>
        <a:bodyPr/>
        <a:lstStyle/>
        <a:p>
          <a:endParaRPr lang="en-GB"/>
        </a:p>
      </dgm:t>
    </dgm:pt>
    <dgm:pt modelId="{322A75E7-342A-4622-A0B7-B75C32733DB5}" type="sibTrans" cxnId="{13892F12-7615-4988-92D5-725ACC764026}">
      <dgm:prSet/>
      <dgm:spPr/>
      <dgm:t>
        <a:bodyPr/>
        <a:lstStyle/>
        <a:p>
          <a:endParaRPr lang="en-GB"/>
        </a:p>
      </dgm:t>
    </dgm:pt>
    <dgm:pt modelId="{DFBEBDAE-D3AD-4CE8-B75D-FEB6771E0173}">
      <dgm:prSet phldrT="[Text]"/>
      <dgm:spPr/>
      <dgm:t>
        <a:bodyPr/>
        <a:lstStyle/>
        <a:p>
          <a:r>
            <a:rPr lang="en-GB" dirty="0"/>
            <a:t>Introduction to APIs</a:t>
          </a:r>
        </a:p>
      </dgm:t>
    </dgm:pt>
    <dgm:pt modelId="{C51B2922-2CB8-444B-BE70-59EBA4533179}" type="parTrans" cxnId="{1D0E9DF3-6991-4787-B026-C096ED32E11F}">
      <dgm:prSet/>
      <dgm:spPr/>
      <dgm:t>
        <a:bodyPr/>
        <a:lstStyle/>
        <a:p>
          <a:endParaRPr lang="en-GB"/>
        </a:p>
      </dgm:t>
    </dgm:pt>
    <dgm:pt modelId="{8D981E1D-922F-4B3E-835F-C729999766DF}" type="sibTrans" cxnId="{1D0E9DF3-6991-4787-B026-C096ED32E11F}">
      <dgm:prSet/>
      <dgm:spPr/>
      <dgm:t>
        <a:bodyPr/>
        <a:lstStyle/>
        <a:p>
          <a:endParaRPr lang="en-GB"/>
        </a:p>
      </dgm:t>
    </dgm:pt>
    <dgm:pt modelId="{810332BF-035A-4AAA-85F5-BFA516ECC974}">
      <dgm:prSet phldrT="[Text]"/>
      <dgm:spPr/>
      <dgm:t>
        <a:bodyPr/>
        <a:lstStyle/>
        <a:p>
          <a:r>
            <a:rPr lang="en-GB" dirty="0"/>
            <a:t>API specs</a:t>
          </a:r>
        </a:p>
      </dgm:t>
    </dgm:pt>
    <dgm:pt modelId="{43131E88-F850-4824-8A8D-958A142E1DF1}" type="parTrans" cxnId="{6A219C70-BA6E-4814-A24F-31481C6AEED0}">
      <dgm:prSet/>
      <dgm:spPr/>
      <dgm:t>
        <a:bodyPr/>
        <a:lstStyle/>
        <a:p>
          <a:endParaRPr lang="en-GB"/>
        </a:p>
      </dgm:t>
    </dgm:pt>
    <dgm:pt modelId="{D6C804CC-32F2-44D1-A8B3-F731B7CFCCFE}" type="sibTrans" cxnId="{6A219C70-BA6E-4814-A24F-31481C6AEED0}">
      <dgm:prSet/>
      <dgm:spPr/>
      <dgm:t>
        <a:bodyPr/>
        <a:lstStyle/>
        <a:p>
          <a:endParaRPr lang="en-GB"/>
        </a:p>
      </dgm:t>
    </dgm:pt>
    <dgm:pt modelId="{1907BC4E-05DD-4AA3-BEB0-CBC5028F33DC}">
      <dgm:prSet phldrT="[Text]"/>
      <dgm:spPr/>
      <dgm:t>
        <a:bodyPr/>
        <a:lstStyle/>
        <a:p>
          <a:r>
            <a:rPr lang="en-GB" dirty="0"/>
            <a:t>New APIs</a:t>
          </a:r>
        </a:p>
      </dgm:t>
    </dgm:pt>
    <dgm:pt modelId="{F35A2987-48D8-4762-BC40-84C991A5BBDC}" type="parTrans" cxnId="{698AF274-2586-4313-9ABE-0A39FFDA034C}">
      <dgm:prSet/>
      <dgm:spPr/>
      <dgm:t>
        <a:bodyPr/>
        <a:lstStyle/>
        <a:p>
          <a:endParaRPr lang="en-GB"/>
        </a:p>
      </dgm:t>
    </dgm:pt>
    <dgm:pt modelId="{144591D2-DD6E-4A43-BEE8-A29AEF45E2EC}" type="sibTrans" cxnId="{698AF274-2586-4313-9ABE-0A39FFDA034C}">
      <dgm:prSet/>
      <dgm:spPr/>
      <dgm:t>
        <a:bodyPr/>
        <a:lstStyle/>
        <a:p>
          <a:endParaRPr lang="en-GB"/>
        </a:p>
      </dgm:t>
    </dgm:pt>
    <dgm:pt modelId="{2AD1A2CF-D07C-4945-86D0-141CF91DA23E}">
      <dgm:prSet phldrT="[Text]"/>
      <dgm:spPr/>
      <dgm:t>
        <a:bodyPr/>
        <a:lstStyle/>
        <a:p>
          <a:r>
            <a:rPr lang="en-GB" dirty="0"/>
            <a:t>Security</a:t>
          </a:r>
        </a:p>
      </dgm:t>
    </dgm:pt>
    <dgm:pt modelId="{40252631-0444-4FD4-B4B9-3CB6883A6A50}" type="parTrans" cxnId="{974E526E-23D7-4BD5-9798-E1CA8D646F93}">
      <dgm:prSet/>
      <dgm:spPr/>
      <dgm:t>
        <a:bodyPr/>
        <a:lstStyle/>
        <a:p>
          <a:endParaRPr lang="en-GB"/>
        </a:p>
      </dgm:t>
    </dgm:pt>
    <dgm:pt modelId="{1136E384-B530-4D77-9568-59F864BD3CD4}" type="sibTrans" cxnId="{974E526E-23D7-4BD5-9798-E1CA8D646F93}">
      <dgm:prSet/>
      <dgm:spPr/>
      <dgm:t>
        <a:bodyPr/>
        <a:lstStyle/>
        <a:p>
          <a:endParaRPr lang="en-GB"/>
        </a:p>
      </dgm:t>
    </dgm:pt>
    <dgm:pt modelId="{FF5E2CA1-6F87-43AA-8EC3-9845B9D218BB}">
      <dgm:prSet phldrT="[Text]"/>
      <dgm:spPr/>
      <dgm:t>
        <a:bodyPr/>
        <a:lstStyle/>
        <a:p>
          <a:r>
            <a:rPr lang="en-GB" dirty="0"/>
            <a:t>Developer account</a:t>
          </a:r>
        </a:p>
      </dgm:t>
    </dgm:pt>
    <dgm:pt modelId="{4FC5935C-369A-4184-B498-35E215934E05}" type="parTrans" cxnId="{184E2FEA-330A-44A8-A709-E2AFDAE0905D}">
      <dgm:prSet/>
      <dgm:spPr/>
      <dgm:t>
        <a:bodyPr/>
        <a:lstStyle/>
        <a:p>
          <a:endParaRPr lang="en-GB"/>
        </a:p>
      </dgm:t>
    </dgm:pt>
    <dgm:pt modelId="{44DF0A73-7476-4305-A8EE-8587C4E281C8}" type="sibTrans" cxnId="{184E2FEA-330A-44A8-A709-E2AFDAE0905D}">
      <dgm:prSet/>
      <dgm:spPr/>
      <dgm:t>
        <a:bodyPr/>
        <a:lstStyle/>
        <a:p>
          <a:endParaRPr lang="en-GB"/>
        </a:p>
      </dgm:t>
    </dgm:pt>
    <dgm:pt modelId="{863F68A9-B210-4C27-9034-770105F5A5C1}">
      <dgm:prSet phldrT="[Text]"/>
      <dgm:spPr/>
      <dgm:t>
        <a:bodyPr/>
        <a:lstStyle/>
        <a:p>
          <a:r>
            <a:rPr lang="en-GB" dirty="0"/>
            <a:t>Register</a:t>
          </a:r>
        </a:p>
      </dgm:t>
    </dgm:pt>
    <dgm:pt modelId="{0307DA3F-903F-45A7-BA73-876FF96833E9}" type="parTrans" cxnId="{7EEF3C05-FB1F-4001-AF83-AD61F7FFA257}">
      <dgm:prSet/>
      <dgm:spPr/>
      <dgm:t>
        <a:bodyPr/>
        <a:lstStyle/>
        <a:p>
          <a:endParaRPr lang="en-GB"/>
        </a:p>
      </dgm:t>
    </dgm:pt>
    <dgm:pt modelId="{3877DEC5-8B39-4951-BE94-43BE4A1D6CE8}" type="sibTrans" cxnId="{7EEF3C05-FB1F-4001-AF83-AD61F7FFA257}">
      <dgm:prSet/>
      <dgm:spPr/>
      <dgm:t>
        <a:bodyPr/>
        <a:lstStyle/>
        <a:p>
          <a:endParaRPr lang="en-GB"/>
        </a:p>
      </dgm:t>
    </dgm:pt>
    <dgm:pt modelId="{1AA99324-4319-4436-AEDA-E9AE68F0EC74}">
      <dgm:prSet phldrT="[Text]"/>
      <dgm:spPr/>
      <dgm:t>
        <a:bodyPr/>
        <a:lstStyle/>
        <a:p>
          <a:r>
            <a:rPr lang="en-GB" dirty="0"/>
            <a:t>Manage apps</a:t>
          </a:r>
        </a:p>
      </dgm:t>
    </dgm:pt>
    <dgm:pt modelId="{784E70F1-4E9A-48FD-A681-B3A95351439E}" type="parTrans" cxnId="{876B90D5-6916-4997-B9B2-CF88D8E46F51}">
      <dgm:prSet/>
      <dgm:spPr/>
    </dgm:pt>
    <dgm:pt modelId="{A56EAF00-7B8D-4F80-9381-38331F9AEB21}" type="sibTrans" cxnId="{876B90D5-6916-4997-B9B2-CF88D8E46F51}">
      <dgm:prSet/>
      <dgm:spPr/>
    </dgm:pt>
    <dgm:pt modelId="{1F698FA0-75D0-4D10-82BE-A2BFB1B3EB74}">
      <dgm:prSet phldrT="[Text]"/>
      <dgm:spPr/>
      <dgm:t>
        <a:bodyPr/>
        <a:lstStyle/>
        <a:p>
          <a:r>
            <a:rPr lang="en-GB" dirty="0"/>
            <a:t>Legacy APIs</a:t>
          </a:r>
        </a:p>
      </dgm:t>
    </dgm:pt>
    <dgm:pt modelId="{3C17234F-4D43-46EA-8C16-34F0541BAAB0}" type="parTrans" cxnId="{5676126E-14EE-4F19-882D-5B4C6294E40F}">
      <dgm:prSet/>
      <dgm:spPr/>
    </dgm:pt>
    <dgm:pt modelId="{C95744F2-5283-42EB-A3B0-AE929A9FADD2}" type="sibTrans" cxnId="{5676126E-14EE-4F19-882D-5B4C6294E40F}">
      <dgm:prSet/>
      <dgm:spPr/>
    </dgm:pt>
    <dgm:pt modelId="{C877F3F6-9AC9-4EC2-92D8-F428F419302D}">
      <dgm:prSet phldrT="[Text]"/>
      <dgm:spPr/>
      <dgm:t>
        <a:bodyPr/>
        <a:lstStyle/>
        <a:p>
          <a:r>
            <a:rPr lang="en-GB" dirty="0"/>
            <a:t>(others)</a:t>
          </a:r>
        </a:p>
      </dgm:t>
    </dgm:pt>
    <dgm:pt modelId="{DA9BEDD9-E13E-4EB2-935D-B53D8D6C3B63}" type="parTrans" cxnId="{6848C364-9C01-4003-BE7E-AB5FD090FB65}">
      <dgm:prSet/>
      <dgm:spPr/>
    </dgm:pt>
    <dgm:pt modelId="{7D26AA16-F608-4E66-AC93-4A43F3815B69}" type="sibTrans" cxnId="{6848C364-9C01-4003-BE7E-AB5FD090FB65}">
      <dgm:prSet/>
      <dgm:spPr/>
    </dgm:pt>
    <dgm:pt modelId="{23BB93DF-F952-4EDC-A130-4540A3AC796B}" type="pres">
      <dgm:prSet presAssocID="{FAE2687B-3AF4-4C77-B314-51F6943F2A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1D4C92-7AC0-4CC2-B5D1-8F20584FDC26}" type="pres">
      <dgm:prSet presAssocID="{F7187DC2-A450-403A-924F-95871D32AF95}" presName="hierRoot1" presStyleCnt="0"/>
      <dgm:spPr/>
    </dgm:pt>
    <dgm:pt modelId="{45AB6E3E-1C0B-43CD-9991-52F83E1E2850}" type="pres">
      <dgm:prSet presAssocID="{F7187DC2-A450-403A-924F-95871D32AF95}" presName="composite" presStyleCnt="0"/>
      <dgm:spPr/>
    </dgm:pt>
    <dgm:pt modelId="{150F348E-2EC8-4037-B177-7079FD79B773}" type="pres">
      <dgm:prSet presAssocID="{F7187DC2-A450-403A-924F-95871D32AF95}" presName="background" presStyleLbl="node0" presStyleIdx="0" presStyleCnt="1"/>
      <dgm:spPr/>
    </dgm:pt>
    <dgm:pt modelId="{05187AF0-A05F-4CBB-81D9-705A165D87EC}" type="pres">
      <dgm:prSet presAssocID="{F7187DC2-A450-403A-924F-95871D32AF95}" presName="text" presStyleLbl="fgAcc0" presStyleIdx="0" presStyleCnt="1">
        <dgm:presLayoutVars>
          <dgm:chPref val="3"/>
        </dgm:presLayoutVars>
      </dgm:prSet>
      <dgm:spPr/>
    </dgm:pt>
    <dgm:pt modelId="{32AB69BC-DAEC-410E-A33F-D85DD232B21E}" type="pres">
      <dgm:prSet presAssocID="{F7187DC2-A450-403A-924F-95871D32AF95}" presName="hierChild2" presStyleCnt="0"/>
      <dgm:spPr/>
    </dgm:pt>
    <dgm:pt modelId="{CC6C512E-C4D9-4551-822B-6A86B73A0A25}" type="pres">
      <dgm:prSet presAssocID="{3F8A8974-24A2-4277-AC05-01A0CB25C5AE}" presName="Name10" presStyleLbl="parChTrans1D2" presStyleIdx="0" presStyleCnt="3"/>
      <dgm:spPr/>
    </dgm:pt>
    <dgm:pt modelId="{229937D4-A3A7-47E1-9883-BA103E657316}" type="pres">
      <dgm:prSet presAssocID="{4DB61A12-2B66-48B2-92BD-C56AC5E8D62B}" presName="hierRoot2" presStyleCnt="0"/>
      <dgm:spPr/>
    </dgm:pt>
    <dgm:pt modelId="{5AB0E5E4-373B-4350-AF37-BD40EA40E63E}" type="pres">
      <dgm:prSet presAssocID="{4DB61A12-2B66-48B2-92BD-C56AC5E8D62B}" presName="composite2" presStyleCnt="0"/>
      <dgm:spPr/>
    </dgm:pt>
    <dgm:pt modelId="{86A333E8-0DBE-4652-ACD3-20D8E10D3C01}" type="pres">
      <dgm:prSet presAssocID="{4DB61A12-2B66-48B2-92BD-C56AC5E8D62B}" presName="background2" presStyleLbl="node2" presStyleIdx="0" presStyleCnt="3"/>
      <dgm:spPr/>
    </dgm:pt>
    <dgm:pt modelId="{93CD9CAB-A1C6-43CE-AC5F-B745C2CC704F}" type="pres">
      <dgm:prSet presAssocID="{4DB61A12-2B66-48B2-92BD-C56AC5E8D62B}" presName="text2" presStyleLbl="fgAcc2" presStyleIdx="0" presStyleCnt="3">
        <dgm:presLayoutVars>
          <dgm:chPref val="3"/>
        </dgm:presLayoutVars>
      </dgm:prSet>
      <dgm:spPr/>
    </dgm:pt>
    <dgm:pt modelId="{B7D4C28D-DA1A-4680-A8DA-66168404C848}" type="pres">
      <dgm:prSet presAssocID="{4DB61A12-2B66-48B2-92BD-C56AC5E8D62B}" presName="hierChild3" presStyleCnt="0"/>
      <dgm:spPr/>
    </dgm:pt>
    <dgm:pt modelId="{B3E39CE9-4899-4DF7-BAA4-84824F5E5C38}" type="pres">
      <dgm:prSet presAssocID="{0BE0FF0B-D770-4183-9195-6A7F8750283F}" presName="Name17" presStyleLbl="parChTrans1D3" presStyleIdx="0" presStyleCnt="8"/>
      <dgm:spPr/>
    </dgm:pt>
    <dgm:pt modelId="{D6EFFA7E-1CBA-4F04-92AB-FDEFCC33B643}" type="pres">
      <dgm:prSet presAssocID="{6BA1B7DD-1363-450D-AAAE-4AF209B94B9D}" presName="hierRoot3" presStyleCnt="0"/>
      <dgm:spPr/>
    </dgm:pt>
    <dgm:pt modelId="{5F95E599-2B38-4E7C-AC9A-A86E2F6327F7}" type="pres">
      <dgm:prSet presAssocID="{6BA1B7DD-1363-450D-AAAE-4AF209B94B9D}" presName="composite3" presStyleCnt="0"/>
      <dgm:spPr/>
    </dgm:pt>
    <dgm:pt modelId="{E2FE0DAD-8DE8-43A9-A3EC-2BCA2CEC386F}" type="pres">
      <dgm:prSet presAssocID="{6BA1B7DD-1363-450D-AAAE-4AF209B94B9D}" presName="background3" presStyleLbl="node3" presStyleIdx="0" presStyleCnt="8"/>
      <dgm:spPr/>
    </dgm:pt>
    <dgm:pt modelId="{D4A0E6EE-7243-47BC-B0DC-C2F47FEDE5FB}" type="pres">
      <dgm:prSet presAssocID="{6BA1B7DD-1363-450D-AAAE-4AF209B94B9D}" presName="text3" presStyleLbl="fgAcc3" presStyleIdx="0" presStyleCnt="8">
        <dgm:presLayoutVars>
          <dgm:chPref val="3"/>
        </dgm:presLayoutVars>
      </dgm:prSet>
      <dgm:spPr/>
    </dgm:pt>
    <dgm:pt modelId="{FEE4FCCC-C100-41B1-A7DD-57700785B5EE}" type="pres">
      <dgm:prSet presAssocID="{6BA1B7DD-1363-450D-AAAE-4AF209B94B9D}" presName="hierChild4" presStyleCnt="0"/>
      <dgm:spPr/>
    </dgm:pt>
    <dgm:pt modelId="{A5B3F1BC-3BC7-47B6-847B-9053EC677366}" type="pres">
      <dgm:prSet presAssocID="{C51B2922-2CB8-444B-BE70-59EBA4533179}" presName="Name17" presStyleLbl="parChTrans1D3" presStyleIdx="1" presStyleCnt="8"/>
      <dgm:spPr/>
    </dgm:pt>
    <dgm:pt modelId="{36FB3112-C483-4FD6-B62E-17F5A38F92FC}" type="pres">
      <dgm:prSet presAssocID="{DFBEBDAE-D3AD-4CE8-B75D-FEB6771E0173}" presName="hierRoot3" presStyleCnt="0"/>
      <dgm:spPr/>
    </dgm:pt>
    <dgm:pt modelId="{086D2351-14C8-461F-97B8-A6DFA05F3E62}" type="pres">
      <dgm:prSet presAssocID="{DFBEBDAE-D3AD-4CE8-B75D-FEB6771E0173}" presName="composite3" presStyleCnt="0"/>
      <dgm:spPr/>
    </dgm:pt>
    <dgm:pt modelId="{AF43B709-9DB4-4EA6-8760-07E326B91312}" type="pres">
      <dgm:prSet presAssocID="{DFBEBDAE-D3AD-4CE8-B75D-FEB6771E0173}" presName="background3" presStyleLbl="node3" presStyleIdx="1" presStyleCnt="8"/>
      <dgm:spPr/>
    </dgm:pt>
    <dgm:pt modelId="{C989163C-0BCC-4B1E-977E-F80FDAE1F66E}" type="pres">
      <dgm:prSet presAssocID="{DFBEBDAE-D3AD-4CE8-B75D-FEB6771E0173}" presName="text3" presStyleLbl="fgAcc3" presStyleIdx="1" presStyleCnt="8">
        <dgm:presLayoutVars>
          <dgm:chPref val="3"/>
        </dgm:presLayoutVars>
      </dgm:prSet>
      <dgm:spPr/>
    </dgm:pt>
    <dgm:pt modelId="{EF5137E5-832D-4C5F-A474-65A09B4AEDF4}" type="pres">
      <dgm:prSet presAssocID="{DFBEBDAE-D3AD-4CE8-B75D-FEB6771E0173}" presName="hierChild4" presStyleCnt="0"/>
      <dgm:spPr/>
    </dgm:pt>
    <dgm:pt modelId="{0C901415-DEEC-4091-8678-84A42F5DCE44}" type="pres">
      <dgm:prSet presAssocID="{40252631-0444-4FD4-B4B9-3CB6883A6A50}" presName="Name17" presStyleLbl="parChTrans1D3" presStyleIdx="2" presStyleCnt="8"/>
      <dgm:spPr/>
    </dgm:pt>
    <dgm:pt modelId="{20FA86DB-03AB-45EB-A7AF-B8C1642E24C1}" type="pres">
      <dgm:prSet presAssocID="{2AD1A2CF-D07C-4945-86D0-141CF91DA23E}" presName="hierRoot3" presStyleCnt="0"/>
      <dgm:spPr/>
    </dgm:pt>
    <dgm:pt modelId="{1461ECA4-3969-4F6A-A087-41180EE5C83D}" type="pres">
      <dgm:prSet presAssocID="{2AD1A2CF-D07C-4945-86D0-141CF91DA23E}" presName="composite3" presStyleCnt="0"/>
      <dgm:spPr/>
    </dgm:pt>
    <dgm:pt modelId="{0C3F70E7-DE1F-4CB5-9B4A-55C2A285DC88}" type="pres">
      <dgm:prSet presAssocID="{2AD1A2CF-D07C-4945-86D0-141CF91DA23E}" presName="background3" presStyleLbl="node3" presStyleIdx="2" presStyleCnt="8"/>
      <dgm:spPr/>
    </dgm:pt>
    <dgm:pt modelId="{F77549BD-1464-4E6A-9464-69FFFCDB370C}" type="pres">
      <dgm:prSet presAssocID="{2AD1A2CF-D07C-4945-86D0-141CF91DA23E}" presName="text3" presStyleLbl="fgAcc3" presStyleIdx="2" presStyleCnt="8">
        <dgm:presLayoutVars>
          <dgm:chPref val="3"/>
        </dgm:presLayoutVars>
      </dgm:prSet>
      <dgm:spPr/>
    </dgm:pt>
    <dgm:pt modelId="{039F35EB-9A51-4B57-869B-D3067F2620ED}" type="pres">
      <dgm:prSet presAssocID="{2AD1A2CF-D07C-4945-86D0-141CF91DA23E}" presName="hierChild4" presStyleCnt="0"/>
      <dgm:spPr/>
    </dgm:pt>
    <dgm:pt modelId="{95CEE821-0D62-4689-84A8-D3EB781C82C4}" type="pres">
      <dgm:prSet presAssocID="{DA9BEDD9-E13E-4EB2-935D-B53D8D6C3B63}" presName="Name17" presStyleLbl="parChTrans1D3" presStyleIdx="3" presStyleCnt="8"/>
      <dgm:spPr/>
    </dgm:pt>
    <dgm:pt modelId="{462CB0EE-0018-49C5-824B-73801F0B2837}" type="pres">
      <dgm:prSet presAssocID="{C877F3F6-9AC9-4EC2-92D8-F428F419302D}" presName="hierRoot3" presStyleCnt="0"/>
      <dgm:spPr/>
    </dgm:pt>
    <dgm:pt modelId="{6BFEBCF9-DDCD-4845-8CC4-F2D45D40B457}" type="pres">
      <dgm:prSet presAssocID="{C877F3F6-9AC9-4EC2-92D8-F428F419302D}" presName="composite3" presStyleCnt="0"/>
      <dgm:spPr/>
    </dgm:pt>
    <dgm:pt modelId="{4E82DA81-F359-4A1B-9124-85FE140D79F1}" type="pres">
      <dgm:prSet presAssocID="{C877F3F6-9AC9-4EC2-92D8-F428F419302D}" presName="background3" presStyleLbl="node3" presStyleIdx="3" presStyleCnt="8"/>
      <dgm:spPr/>
    </dgm:pt>
    <dgm:pt modelId="{B9873FF9-A53B-49DB-9B51-725B1192556E}" type="pres">
      <dgm:prSet presAssocID="{C877F3F6-9AC9-4EC2-92D8-F428F419302D}" presName="text3" presStyleLbl="fgAcc3" presStyleIdx="3" presStyleCnt="8">
        <dgm:presLayoutVars>
          <dgm:chPref val="3"/>
        </dgm:presLayoutVars>
      </dgm:prSet>
      <dgm:spPr/>
    </dgm:pt>
    <dgm:pt modelId="{DCFA8564-DF1C-47EF-BBF1-11C71F33C3AB}" type="pres">
      <dgm:prSet presAssocID="{C877F3F6-9AC9-4EC2-92D8-F428F419302D}" presName="hierChild4" presStyleCnt="0"/>
      <dgm:spPr/>
    </dgm:pt>
    <dgm:pt modelId="{9A6CB435-56B9-4A20-A248-C78F30EBDB25}" type="pres">
      <dgm:prSet presAssocID="{43131E88-F850-4824-8A8D-958A142E1DF1}" presName="Name10" presStyleLbl="parChTrans1D2" presStyleIdx="1" presStyleCnt="3"/>
      <dgm:spPr/>
    </dgm:pt>
    <dgm:pt modelId="{412F99BE-770F-4EB8-9EB0-355B00DF9156}" type="pres">
      <dgm:prSet presAssocID="{810332BF-035A-4AAA-85F5-BFA516ECC974}" presName="hierRoot2" presStyleCnt="0"/>
      <dgm:spPr/>
    </dgm:pt>
    <dgm:pt modelId="{373BC6A7-5B57-44A5-A302-25C4BD04B480}" type="pres">
      <dgm:prSet presAssocID="{810332BF-035A-4AAA-85F5-BFA516ECC974}" presName="composite2" presStyleCnt="0"/>
      <dgm:spPr/>
    </dgm:pt>
    <dgm:pt modelId="{06143845-E265-454F-8AE2-5317EEC5A10C}" type="pres">
      <dgm:prSet presAssocID="{810332BF-035A-4AAA-85F5-BFA516ECC974}" presName="background2" presStyleLbl="node2" presStyleIdx="1" presStyleCnt="3"/>
      <dgm:spPr/>
    </dgm:pt>
    <dgm:pt modelId="{E73FAD8B-0BE3-4412-A250-BB6529E7410B}" type="pres">
      <dgm:prSet presAssocID="{810332BF-035A-4AAA-85F5-BFA516ECC974}" presName="text2" presStyleLbl="fgAcc2" presStyleIdx="1" presStyleCnt="3">
        <dgm:presLayoutVars>
          <dgm:chPref val="3"/>
        </dgm:presLayoutVars>
      </dgm:prSet>
      <dgm:spPr/>
    </dgm:pt>
    <dgm:pt modelId="{95F5207F-2AAD-4713-BA7D-36D78749A51D}" type="pres">
      <dgm:prSet presAssocID="{810332BF-035A-4AAA-85F5-BFA516ECC974}" presName="hierChild3" presStyleCnt="0"/>
      <dgm:spPr/>
    </dgm:pt>
    <dgm:pt modelId="{AA02FF8B-ED76-4F8D-84E1-BF8BC81B73AD}" type="pres">
      <dgm:prSet presAssocID="{F35A2987-48D8-4762-BC40-84C991A5BBDC}" presName="Name17" presStyleLbl="parChTrans1D3" presStyleIdx="4" presStyleCnt="8"/>
      <dgm:spPr/>
    </dgm:pt>
    <dgm:pt modelId="{3E913B0E-DB05-4D38-8845-ECBF30D104EB}" type="pres">
      <dgm:prSet presAssocID="{1907BC4E-05DD-4AA3-BEB0-CBC5028F33DC}" presName="hierRoot3" presStyleCnt="0"/>
      <dgm:spPr/>
    </dgm:pt>
    <dgm:pt modelId="{7E2FCC6A-AFD4-4860-96DC-0D9C12C3EE1A}" type="pres">
      <dgm:prSet presAssocID="{1907BC4E-05DD-4AA3-BEB0-CBC5028F33DC}" presName="composite3" presStyleCnt="0"/>
      <dgm:spPr/>
    </dgm:pt>
    <dgm:pt modelId="{EBBD5F19-C74B-4445-968E-A29F385ED554}" type="pres">
      <dgm:prSet presAssocID="{1907BC4E-05DD-4AA3-BEB0-CBC5028F33DC}" presName="background3" presStyleLbl="node3" presStyleIdx="4" presStyleCnt="8"/>
      <dgm:spPr/>
    </dgm:pt>
    <dgm:pt modelId="{AEA58E54-F87F-4EE4-9FF1-02CEBEA5E2E9}" type="pres">
      <dgm:prSet presAssocID="{1907BC4E-05DD-4AA3-BEB0-CBC5028F33DC}" presName="text3" presStyleLbl="fgAcc3" presStyleIdx="4" presStyleCnt="8">
        <dgm:presLayoutVars>
          <dgm:chPref val="3"/>
        </dgm:presLayoutVars>
      </dgm:prSet>
      <dgm:spPr/>
    </dgm:pt>
    <dgm:pt modelId="{4CAA45CE-B227-4CD4-BBF9-4330D594B93E}" type="pres">
      <dgm:prSet presAssocID="{1907BC4E-05DD-4AA3-BEB0-CBC5028F33DC}" presName="hierChild4" presStyleCnt="0"/>
      <dgm:spPr/>
    </dgm:pt>
    <dgm:pt modelId="{3E2089FA-2682-498D-89FE-26D24A1BD67E}" type="pres">
      <dgm:prSet presAssocID="{3C17234F-4D43-46EA-8C16-34F0541BAAB0}" presName="Name17" presStyleLbl="parChTrans1D3" presStyleIdx="5" presStyleCnt="8"/>
      <dgm:spPr/>
    </dgm:pt>
    <dgm:pt modelId="{A1C2FE19-791B-49D9-A4F8-49C1B7982F8D}" type="pres">
      <dgm:prSet presAssocID="{1F698FA0-75D0-4D10-82BE-A2BFB1B3EB74}" presName="hierRoot3" presStyleCnt="0"/>
      <dgm:spPr/>
    </dgm:pt>
    <dgm:pt modelId="{AA802EBC-7FA0-448E-BFBF-190583F36DC5}" type="pres">
      <dgm:prSet presAssocID="{1F698FA0-75D0-4D10-82BE-A2BFB1B3EB74}" presName="composite3" presStyleCnt="0"/>
      <dgm:spPr/>
    </dgm:pt>
    <dgm:pt modelId="{CBD13E86-5425-4D08-95C7-430904441B0F}" type="pres">
      <dgm:prSet presAssocID="{1F698FA0-75D0-4D10-82BE-A2BFB1B3EB74}" presName="background3" presStyleLbl="node3" presStyleIdx="5" presStyleCnt="8"/>
      <dgm:spPr/>
    </dgm:pt>
    <dgm:pt modelId="{A5EE2D4E-2489-4839-9251-446F1624555A}" type="pres">
      <dgm:prSet presAssocID="{1F698FA0-75D0-4D10-82BE-A2BFB1B3EB74}" presName="text3" presStyleLbl="fgAcc3" presStyleIdx="5" presStyleCnt="8">
        <dgm:presLayoutVars>
          <dgm:chPref val="3"/>
        </dgm:presLayoutVars>
      </dgm:prSet>
      <dgm:spPr/>
    </dgm:pt>
    <dgm:pt modelId="{41090435-62E7-4DDC-ADEF-6B7AA69EF414}" type="pres">
      <dgm:prSet presAssocID="{1F698FA0-75D0-4D10-82BE-A2BFB1B3EB74}" presName="hierChild4" presStyleCnt="0"/>
      <dgm:spPr/>
    </dgm:pt>
    <dgm:pt modelId="{91173F0A-B8CD-4B34-A717-E4A9844B2252}" type="pres">
      <dgm:prSet presAssocID="{4FC5935C-369A-4184-B498-35E215934E05}" presName="Name10" presStyleLbl="parChTrans1D2" presStyleIdx="2" presStyleCnt="3"/>
      <dgm:spPr/>
    </dgm:pt>
    <dgm:pt modelId="{AED86D14-AF71-428B-B88E-119EF1E3D286}" type="pres">
      <dgm:prSet presAssocID="{FF5E2CA1-6F87-43AA-8EC3-9845B9D218BB}" presName="hierRoot2" presStyleCnt="0"/>
      <dgm:spPr/>
    </dgm:pt>
    <dgm:pt modelId="{5581303A-F185-4AE0-B7A9-C3A9C1A9470E}" type="pres">
      <dgm:prSet presAssocID="{FF5E2CA1-6F87-43AA-8EC3-9845B9D218BB}" presName="composite2" presStyleCnt="0"/>
      <dgm:spPr/>
    </dgm:pt>
    <dgm:pt modelId="{8CB041D4-5CE2-42B7-B6A3-F538F78E48DD}" type="pres">
      <dgm:prSet presAssocID="{FF5E2CA1-6F87-43AA-8EC3-9845B9D218BB}" presName="background2" presStyleLbl="node2" presStyleIdx="2" presStyleCnt="3"/>
      <dgm:spPr/>
    </dgm:pt>
    <dgm:pt modelId="{6E2420DC-CA68-4DBA-AFB0-86CBB4629987}" type="pres">
      <dgm:prSet presAssocID="{FF5E2CA1-6F87-43AA-8EC3-9845B9D218BB}" presName="text2" presStyleLbl="fgAcc2" presStyleIdx="2" presStyleCnt="3">
        <dgm:presLayoutVars>
          <dgm:chPref val="3"/>
        </dgm:presLayoutVars>
      </dgm:prSet>
      <dgm:spPr/>
    </dgm:pt>
    <dgm:pt modelId="{7487A393-1197-43D5-AE51-57E8FBC52E6A}" type="pres">
      <dgm:prSet presAssocID="{FF5E2CA1-6F87-43AA-8EC3-9845B9D218BB}" presName="hierChild3" presStyleCnt="0"/>
      <dgm:spPr/>
    </dgm:pt>
    <dgm:pt modelId="{717BB240-8BAE-4AA8-A872-13C0A8AE86DC}" type="pres">
      <dgm:prSet presAssocID="{0307DA3F-903F-45A7-BA73-876FF96833E9}" presName="Name17" presStyleLbl="parChTrans1D3" presStyleIdx="6" presStyleCnt="8"/>
      <dgm:spPr/>
    </dgm:pt>
    <dgm:pt modelId="{8D68FCE8-47E6-4BA6-B5E4-D468C60E91F6}" type="pres">
      <dgm:prSet presAssocID="{863F68A9-B210-4C27-9034-770105F5A5C1}" presName="hierRoot3" presStyleCnt="0"/>
      <dgm:spPr/>
    </dgm:pt>
    <dgm:pt modelId="{1B3CF869-4985-4AE4-81BC-278570F10F78}" type="pres">
      <dgm:prSet presAssocID="{863F68A9-B210-4C27-9034-770105F5A5C1}" presName="composite3" presStyleCnt="0"/>
      <dgm:spPr/>
    </dgm:pt>
    <dgm:pt modelId="{6331DF0B-C811-44AD-B912-1A7E89EECF46}" type="pres">
      <dgm:prSet presAssocID="{863F68A9-B210-4C27-9034-770105F5A5C1}" presName="background3" presStyleLbl="node3" presStyleIdx="6" presStyleCnt="8"/>
      <dgm:spPr/>
    </dgm:pt>
    <dgm:pt modelId="{47D3ADFC-B0F8-4E03-9F45-4DFAE1632399}" type="pres">
      <dgm:prSet presAssocID="{863F68A9-B210-4C27-9034-770105F5A5C1}" presName="text3" presStyleLbl="fgAcc3" presStyleIdx="6" presStyleCnt="8">
        <dgm:presLayoutVars>
          <dgm:chPref val="3"/>
        </dgm:presLayoutVars>
      </dgm:prSet>
      <dgm:spPr/>
    </dgm:pt>
    <dgm:pt modelId="{356CC9DD-9D6C-4230-BA26-241F8F75AA63}" type="pres">
      <dgm:prSet presAssocID="{863F68A9-B210-4C27-9034-770105F5A5C1}" presName="hierChild4" presStyleCnt="0"/>
      <dgm:spPr/>
    </dgm:pt>
    <dgm:pt modelId="{FD26817F-754B-410B-BDAA-5E3E795079CD}" type="pres">
      <dgm:prSet presAssocID="{784E70F1-4E9A-48FD-A681-B3A95351439E}" presName="Name17" presStyleLbl="parChTrans1D3" presStyleIdx="7" presStyleCnt="8"/>
      <dgm:spPr/>
    </dgm:pt>
    <dgm:pt modelId="{75278610-829A-4600-B03B-2AF1B8BA45F7}" type="pres">
      <dgm:prSet presAssocID="{1AA99324-4319-4436-AEDA-E9AE68F0EC74}" presName="hierRoot3" presStyleCnt="0"/>
      <dgm:spPr/>
    </dgm:pt>
    <dgm:pt modelId="{8975104E-FFE1-4B81-9BA1-ED3433B1CCD8}" type="pres">
      <dgm:prSet presAssocID="{1AA99324-4319-4436-AEDA-E9AE68F0EC74}" presName="composite3" presStyleCnt="0"/>
      <dgm:spPr/>
    </dgm:pt>
    <dgm:pt modelId="{D78FBD96-9B0A-435C-A962-9E234505249B}" type="pres">
      <dgm:prSet presAssocID="{1AA99324-4319-4436-AEDA-E9AE68F0EC74}" presName="background3" presStyleLbl="node3" presStyleIdx="7" presStyleCnt="8"/>
      <dgm:spPr/>
    </dgm:pt>
    <dgm:pt modelId="{C38B1546-F15B-4B4A-A9EE-8981E9B3D5C5}" type="pres">
      <dgm:prSet presAssocID="{1AA99324-4319-4436-AEDA-E9AE68F0EC74}" presName="text3" presStyleLbl="fgAcc3" presStyleIdx="7" presStyleCnt="8">
        <dgm:presLayoutVars>
          <dgm:chPref val="3"/>
        </dgm:presLayoutVars>
      </dgm:prSet>
      <dgm:spPr/>
    </dgm:pt>
    <dgm:pt modelId="{5742FEB5-3B7F-48B2-9E79-3C959DD3918A}" type="pres">
      <dgm:prSet presAssocID="{1AA99324-4319-4436-AEDA-E9AE68F0EC74}" presName="hierChild4" presStyleCnt="0"/>
      <dgm:spPr/>
    </dgm:pt>
  </dgm:ptLst>
  <dgm:cxnLst>
    <dgm:cxn modelId="{7EEF3C05-FB1F-4001-AF83-AD61F7FFA257}" srcId="{FF5E2CA1-6F87-43AA-8EC3-9845B9D218BB}" destId="{863F68A9-B210-4C27-9034-770105F5A5C1}" srcOrd="0" destOrd="0" parTransId="{0307DA3F-903F-45A7-BA73-876FF96833E9}" sibTransId="{3877DEC5-8B39-4951-BE94-43BE4A1D6CE8}"/>
    <dgm:cxn modelId="{F451440E-C762-43AA-AC17-C76AB6C25ED1}" type="presOf" srcId="{FF5E2CA1-6F87-43AA-8EC3-9845B9D218BB}" destId="{6E2420DC-CA68-4DBA-AFB0-86CBB4629987}" srcOrd="0" destOrd="0" presId="urn:microsoft.com/office/officeart/2005/8/layout/hierarchy1"/>
    <dgm:cxn modelId="{22CCC20F-8156-4230-9EF7-5483CDF82FF4}" type="presOf" srcId="{3F8A8974-24A2-4277-AC05-01A0CB25C5AE}" destId="{CC6C512E-C4D9-4551-822B-6A86B73A0A25}" srcOrd="0" destOrd="0" presId="urn:microsoft.com/office/officeart/2005/8/layout/hierarchy1"/>
    <dgm:cxn modelId="{13892F12-7615-4988-92D5-725ACC764026}" srcId="{4DB61A12-2B66-48B2-92BD-C56AC5E8D62B}" destId="{6BA1B7DD-1363-450D-AAAE-4AF209B94B9D}" srcOrd="0" destOrd="0" parTransId="{0BE0FF0B-D770-4183-9195-6A7F8750283F}" sibTransId="{322A75E7-342A-4622-A0B7-B75C32733DB5}"/>
    <dgm:cxn modelId="{24960027-2DE1-4D45-9021-6E5E2A8DDF7C}" type="presOf" srcId="{810332BF-035A-4AAA-85F5-BFA516ECC974}" destId="{E73FAD8B-0BE3-4412-A250-BB6529E7410B}" srcOrd="0" destOrd="0" presId="urn:microsoft.com/office/officeart/2005/8/layout/hierarchy1"/>
    <dgm:cxn modelId="{8820BA32-08CB-490D-8269-3D0288531AA9}" type="presOf" srcId="{0307DA3F-903F-45A7-BA73-876FF96833E9}" destId="{717BB240-8BAE-4AA8-A872-13C0A8AE86DC}" srcOrd="0" destOrd="0" presId="urn:microsoft.com/office/officeart/2005/8/layout/hierarchy1"/>
    <dgm:cxn modelId="{BAC35635-DD51-44D9-B412-A55F2D6D910B}" type="presOf" srcId="{FAE2687B-3AF4-4C77-B314-51F6943F2AB8}" destId="{23BB93DF-F952-4EDC-A130-4540A3AC796B}" srcOrd="0" destOrd="0" presId="urn:microsoft.com/office/officeart/2005/8/layout/hierarchy1"/>
    <dgm:cxn modelId="{ED17E236-BA64-43BC-AD7E-3DA16E4AC35F}" type="presOf" srcId="{43131E88-F850-4824-8A8D-958A142E1DF1}" destId="{9A6CB435-56B9-4A20-A248-C78F30EBDB25}" srcOrd="0" destOrd="0" presId="urn:microsoft.com/office/officeart/2005/8/layout/hierarchy1"/>
    <dgm:cxn modelId="{5D925A5C-1F00-4CE3-BF95-8133E9284023}" type="presOf" srcId="{C51B2922-2CB8-444B-BE70-59EBA4533179}" destId="{A5B3F1BC-3BC7-47B6-847B-9053EC677366}" srcOrd="0" destOrd="0" presId="urn:microsoft.com/office/officeart/2005/8/layout/hierarchy1"/>
    <dgm:cxn modelId="{6848C364-9C01-4003-BE7E-AB5FD090FB65}" srcId="{4DB61A12-2B66-48B2-92BD-C56AC5E8D62B}" destId="{C877F3F6-9AC9-4EC2-92D8-F428F419302D}" srcOrd="3" destOrd="0" parTransId="{DA9BEDD9-E13E-4EB2-935D-B53D8D6C3B63}" sibTransId="{7D26AA16-F608-4E66-AC93-4A43F3815B69}"/>
    <dgm:cxn modelId="{C0DC9969-2409-465B-BC22-910B2CB5390A}" type="presOf" srcId="{784E70F1-4E9A-48FD-A681-B3A95351439E}" destId="{FD26817F-754B-410B-BDAA-5E3E795079CD}" srcOrd="0" destOrd="0" presId="urn:microsoft.com/office/officeart/2005/8/layout/hierarchy1"/>
    <dgm:cxn modelId="{5676126E-14EE-4F19-882D-5B4C6294E40F}" srcId="{810332BF-035A-4AAA-85F5-BFA516ECC974}" destId="{1F698FA0-75D0-4D10-82BE-A2BFB1B3EB74}" srcOrd="1" destOrd="0" parTransId="{3C17234F-4D43-46EA-8C16-34F0541BAAB0}" sibTransId="{C95744F2-5283-42EB-A3B0-AE929A9FADD2}"/>
    <dgm:cxn modelId="{974E526E-23D7-4BD5-9798-E1CA8D646F93}" srcId="{4DB61A12-2B66-48B2-92BD-C56AC5E8D62B}" destId="{2AD1A2CF-D07C-4945-86D0-141CF91DA23E}" srcOrd="2" destOrd="0" parTransId="{40252631-0444-4FD4-B4B9-3CB6883A6A50}" sibTransId="{1136E384-B530-4D77-9568-59F864BD3CD4}"/>
    <dgm:cxn modelId="{6A219C70-BA6E-4814-A24F-31481C6AEED0}" srcId="{F7187DC2-A450-403A-924F-95871D32AF95}" destId="{810332BF-035A-4AAA-85F5-BFA516ECC974}" srcOrd="1" destOrd="0" parTransId="{43131E88-F850-4824-8A8D-958A142E1DF1}" sibTransId="{D6C804CC-32F2-44D1-A8B3-F731B7CFCCFE}"/>
    <dgm:cxn modelId="{698AF274-2586-4313-9ABE-0A39FFDA034C}" srcId="{810332BF-035A-4AAA-85F5-BFA516ECC974}" destId="{1907BC4E-05DD-4AA3-BEB0-CBC5028F33DC}" srcOrd="0" destOrd="0" parTransId="{F35A2987-48D8-4762-BC40-84C991A5BBDC}" sibTransId="{144591D2-DD6E-4A43-BEE8-A29AEF45E2EC}"/>
    <dgm:cxn modelId="{A16DE556-19BE-4084-8D6D-C893B655F4A6}" type="presOf" srcId="{1F698FA0-75D0-4D10-82BE-A2BFB1B3EB74}" destId="{A5EE2D4E-2489-4839-9251-446F1624555A}" srcOrd="0" destOrd="0" presId="urn:microsoft.com/office/officeart/2005/8/layout/hierarchy1"/>
    <dgm:cxn modelId="{91D3B37A-91E2-4998-AF4E-EAE9E804E446}" type="presOf" srcId="{863F68A9-B210-4C27-9034-770105F5A5C1}" destId="{47D3ADFC-B0F8-4E03-9F45-4DFAE1632399}" srcOrd="0" destOrd="0" presId="urn:microsoft.com/office/officeart/2005/8/layout/hierarchy1"/>
    <dgm:cxn modelId="{C67EF17E-E92E-45DF-A5E2-4E24ECEACF4F}" type="presOf" srcId="{4FC5935C-369A-4184-B498-35E215934E05}" destId="{91173F0A-B8CD-4B34-A717-E4A9844B2252}" srcOrd="0" destOrd="0" presId="urn:microsoft.com/office/officeart/2005/8/layout/hierarchy1"/>
    <dgm:cxn modelId="{264F6682-C85D-4CD7-A9A4-1AC245C6E0DA}" srcId="{F7187DC2-A450-403A-924F-95871D32AF95}" destId="{4DB61A12-2B66-48B2-92BD-C56AC5E8D62B}" srcOrd="0" destOrd="0" parTransId="{3F8A8974-24A2-4277-AC05-01A0CB25C5AE}" sibTransId="{07ACA267-B8D5-4AB3-ABC8-7845DDD6EC1F}"/>
    <dgm:cxn modelId="{23C0728B-6FE5-45BA-B0AC-E43E02CB6C29}" type="presOf" srcId="{0BE0FF0B-D770-4183-9195-6A7F8750283F}" destId="{B3E39CE9-4899-4DF7-BAA4-84824F5E5C38}" srcOrd="0" destOrd="0" presId="urn:microsoft.com/office/officeart/2005/8/layout/hierarchy1"/>
    <dgm:cxn modelId="{78969C95-D549-40F9-A4B1-4EBB908197F3}" type="presOf" srcId="{1907BC4E-05DD-4AA3-BEB0-CBC5028F33DC}" destId="{AEA58E54-F87F-4EE4-9FF1-02CEBEA5E2E9}" srcOrd="0" destOrd="0" presId="urn:microsoft.com/office/officeart/2005/8/layout/hierarchy1"/>
    <dgm:cxn modelId="{8181959C-786C-442D-BCD6-03E5060AB926}" type="presOf" srcId="{1AA99324-4319-4436-AEDA-E9AE68F0EC74}" destId="{C38B1546-F15B-4B4A-A9EE-8981E9B3D5C5}" srcOrd="0" destOrd="0" presId="urn:microsoft.com/office/officeart/2005/8/layout/hierarchy1"/>
    <dgm:cxn modelId="{39688E9F-1CCE-41C0-8269-FE68E3C2DECC}" type="presOf" srcId="{DFBEBDAE-D3AD-4CE8-B75D-FEB6771E0173}" destId="{C989163C-0BCC-4B1E-977E-F80FDAE1F66E}" srcOrd="0" destOrd="0" presId="urn:microsoft.com/office/officeart/2005/8/layout/hierarchy1"/>
    <dgm:cxn modelId="{33BE86A1-263C-4B21-92A0-998E2A671CDD}" srcId="{FAE2687B-3AF4-4C77-B314-51F6943F2AB8}" destId="{F7187DC2-A450-403A-924F-95871D32AF95}" srcOrd="0" destOrd="0" parTransId="{01358526-609D-4B22-BE28-F65E9EEBF0CC}" sibTransId="{B53DB8FB-411A-4600-9A4A-AF498F9A2FBE}"/>
    <dgm:cxn modelId="{38ECBAAF-B3F8-4E55-B978-0B7C5AA1259A}" type="presOf" srcId="{F7187DC2-A450-403A-924F-95871D32AF95}" destId="{05187AF0-A05F-4CBB-81D9-705A165D87EC}" srcOrd="0" destOrd="0" presId="urn:microsoft.com/office/officeart/2005/8/layout/hierarchy1"/>
    <dgm:cxn modelId="{FFCF09B1-ECCC-4F78-A12E-CF5F818E1BA6}" type="presOf" srcId="{2AD1A2CF-D07C-4945-86D0-141CF91DA23E}" destId="{F77549BD-1464-4E6A-9464-69FFFCDB370C}" srcOrd="0" destOrd="0" presId="urn:microsoft.com/office/officeart/2005/8/layout/hierarchy1"/>
    <dgm:cxn modelId="{5A48EFC7-3BC3-4883-A88A-B9EAE5744090}" type="presOf" srcId="{6BA1B7DD-1363-450D-AAAE-4AF209B94B9D}" destId="{D4A0E6EE-7243-47BC-B0DC-C2F47FEDE5FB}" srcOrd="0" destOrd="0" presId="urn:microsoft.com/office/officeart/2005/8/layout/hierarchy1"/>
    <dgm:cxn modelId="{D8FB2FD4-F62A-42A2-8981-F04F5CAE2561}" type="presOf" srcId="{F35A2987-48D8-4762-BC40-84C991A5BBDC}" destId="{AA02FF8B-ED76-4F8D-84E1-BF8BC81B73AD}" srcOrd="0" destOrd="0" presId="urn:microsoft.com/office/officeart/2005/8/layout/hierarchy1"/>
    <dgm:cxn modelId="{876B90D5-6916-4997-B9B2-CF88D8E46F51}" srcId="{FF5E2CA1-6F87-43AA-8EC3-9845B9D218BB}" destId="{1AA99324-4319-4436-AEDA-E9AE68F0EC74}" srcOrd="1" destOrd="0" parTransId="{784E70F1-4E9A-48FD-A681-B3A95351439E}" sibTransId="{A56EAF00-7B8D-4F80-9381-38331F9AEB21}"/>
    <dgm:cxn modelId="{F6BAD7D8-6E8D-4737-A2B0-529FA6BE9AAD}" type="presOf" srcId="{3C17234F-4D43-46EA-8C16-34F0541BAAB0}" destId="{3E2089FA-2682-498D-89FE-26D24A1BD67E}" srcOrd="0" destOrd="0" presId="urn:microsoft.com/office/officeart/2005/8/layout/hierarchy1"/>
    <dgm:cxn modelId="{67B3B7DD-0204-43B7-8BB1-84E2D6F44BFC}" type="presOf" srcId="{4DB61A12-2B66-48B2-92BD-C56AC5E8D62B}" destId="{93CD9CAB-A1C6-43CE-AC5F-B745C2CC704F}" srcOrd="0" destOrd="0" presId="urn:microsoft.com/office/officeart/2005/8/layout/hierarchy1"/>
    <dgm:cxn modelId="{184E2FEA-330A-44A8-A709-E2AFDAE0905D}" srcId="{F7187DC2-A450-403A-924F-95871D32AF95}" destId="{FF5E2CA1-6F87-43AA-8EC3-9845B9D218BB}" srcOrd="2" destOrd="0" parTransId="{4FC5935C-369A-4184-B498-35E215934E05}" sibTransId="{44DF0A73-7476-4305-A8EE-8587C4E281C8}"/>
    <dgm:cxn modelId="{1D0E9DF3-6991-4787-B026-C096ED32E11F}" srcId="{4DB61A12-2B66-48B2-92BD-C56AC5E8D62B}" destId="{DFBEBDAE-D3AD-4CE8-B75D-FEB6771E0173}" srcOrd="1" destOrd="0" parTransId="{C51B2922-2CB8-444B-BE70-59EBA4533179}" sibTransId="{8D981E1D-922F-4B3E-835F-C729999766DF}"/>
    <dgm:cxn modelId="{C17047F4-72D5-44A9-8845-14BA99269FF3}" type="presOf" srcId="{DA9BEDD9-E13E-4EB2-935D-B53D8D6C3B63}" destId="{95CEE821-0D62-4689-84A8-D3EB781C82C4}" srcOrd="0" destOrd="0" presId="urn:microsoft.com/office/officeart/2005/8/layout/hierarchy1"/>
    <dgm:cxn modelId="{095550F5-F3CE-45C2-BA2F-3B76ED203970}" type="presOf" srcId="{C877F3F6-9AC9-4EC2-92D8-F428F419302D}" destId="{B9873FF9-A53B-49DB-9B51-725B1192556E}" srcOrd="0" destOrd="0" presId="urn:microsoft.com/office/officeart/2005/8/layout/hierarchy1"/>
    <dgm:cxn modelId="{E3C6D4FC-64BA-4882-BEC6-B23561C7B3F5}" type="presOf" srcId="{40252631-0444-4FD4-B4B9-3CB6883A6A50}" destId="{0C901415-DEEC-4091-8678-84A42F5DCE44}" srcOrd="0" destOrd="0" presId="urn:microsoft.com/office/officeart/2005/8/layout/hierarchy1"/>
    <dgm:cxn modelId="{5CAF0D11-3337-45E5-A8F7-3F8513907791}" type="presParOf" srcId="{23BB93DF-F952-4EDC-A130-4540A3AC796B}" destId="{F01D4C92-7AC0-4CC2-B5D1-8F20584FDC26}" srcOrd="0" destOrd="0" presId="urn:microsoft.com/office/officeart/2005/8/layout/hierarchy1"/>
    <dgm:cxn modelId="{4DD0F24E-DE8D-401B-9322-D2BCFAE3DD65}" type="presParOf" srcId="{F01D4C92-7AC0-4CC2-B5D1-8F20584FDC26}" destId="{45AB6E3E-1C0B-43CD-9991-52F83E1E2850}" srcOrd="0" destOrd="0" presId="urn:microsoft.com/office/officeart/2005/8/layout/hierarchy1"/>
    <dgm:cxn modelId="{1DCDB7C1-A9F2-4620-992A-CDFD559D034D}" type="presParOf" srcId="{45AB6E3E-1C0B-43CD-9991-52F83E1E2850}" destId="{150F348E-2EC8-4037-B177-7079FD79B773}" srcOrd="0" destOrd="0" presId="urn:microsoft.com/office/officeart/2005/8/layout/hierarchy1"/>
    <dgm:cxn modelId="{7341896C-EF56-4D4D-991E-1CAA9C7A2319}" type="presParOf" srcId="{45AB6E3E-1C0B-43CD-9991-52F83E1E2850}" destId="{05187AF0-A05F-4CBB-81D9-705A165D87EC}" srcOrd="1" destOrd="0" presId="urn:microsoft.com/office/officeart/2005/8/layout/hierarchy1"/>
    <dgm:cxn modelId="{15EAE903-5EF9-4AA4-90E7-3A96D3A5A4C1}" type="presParOf" srcId="{F01D4C92-7AC0-4CC2-B5D1-8F20584FDC26}" destId="{32AB69BC-DAEC-410E-A33F-D85DD232B21E}" srcOrd="1" destOrd="0" presId="urn:microsoft.com/office/officeart/2005/8/layout/hierarchy1"/>
    <dgm:cxn modelId="{A596070B-EFA2-42A2-96AD-8091C4D55D45}" type="presParOf" srcId="{32AB69BC-DAEC-410E-A33F-D85DD232B21E}" destId="{CC6C512E-C4D9-4551-822B-6A86B73A0A25}" srcOrd="0" destOrd="0" presId="urn:microsoft.com/office/officeart/2005/8/layout/hierarchy1"/>
    <dgm:cxn modelId="{02034E8A-17D2-4793-8FA0-19ECEFAF0A57}" type="presParOf" srcId="{32AB69BC-DAEC-410E-A33F-D85DD232B21E}" destId="{229937D4-A3A7-47E1-9883-BA103E657316}" srcOrd="1" destOrd="0" presId="urn:microsoft.com/office/officeart/2005/8/layout/hierarchy1"/>
    <dgm:cxn modelId="{4E3F1B8E-CA08-43D3-A395-EFA34CA2DE5B}" type="presParOf" srcId="{229937D4-A3A7-47E1-9883-BA103E657316}" destId="{5AB0E5E4-373B-4350-AF37-BD40EA40E63E}" srcOrd="0" destOrd="0" presId="urn:microsoft.com/office/officeart/2005/8/layout/hierarchy1"/>
    <dgm:cxn modelId="{4D254C4F-261F-4B31-A3CA-1A1332C8387F}" type="presParOf" srcId="{5AB0E5E4-373B-4350-AF37-BD40EA40E63E}" destId="{86A333E8-0DBE-4652-ACD3-20D8E10D3C01}" srcOrd="0" destOrd="0" presId="urn:microsoft.com/office/officeart/2005/8/layout/hierarchy1"/>
    <dgm:cxn modelId="{5961BC88-816D-43D7-92EA-02E123D2FF8E}" type="presParOf" srcId="{5AB0E5E4-373B-4350-AF37-BD40EA40E63E}" destId="{93CD9CAB-A1C6-43CE-AC5F-B745C2CC704F}" srcOrd="1" destOrd="0" presId="urn:microsoft.com/office/officeart/2005/8/layout/hierarchy1"/>
    <dgm:cxn modelId="{41417490-0139-4396-8247-8682CB76B08F}" type="presParOf" srcId="{229937D4-A3A7-47E1-9883-BA103E657316}" destId="{B7D4C28D-DA1A-4680-A8DA-66168404C848}" srcOrd="1" destOrd="0" presId="urn:microsoft.com/office/officeart/2005/8/layout/hierarchy1"/>
    <dgm:cxn modelId="{3746AAFC-6175-425D-A1E4-3657535C317E}" type="presParOf" srcId="{B7D4C28D-DA1A-4680-A8DA-66168404C848}" destId="{B3E39CE9-4899-4DF7-BAA4-84824F5E5C38}" srcOrd="0" destOrd="0" presId="urn:microsoft.com/office/officeart/2005/8/layout/hierarchy1"/>
    <dgm:cxn modelId="{32813B9F-834B-4B71-836C-319C8354A0DE}" type="presParOf" srcId="{B7D4C28D-DA1A-4680-A8DA-66168404C848}" destId="{D6EFFA7E-1CBA-4F04-92AB-FDEFCC33B643}" srcOrd="1" destOrd="0" presId="urn:microsoft.com/office/officeart/2005/8/layout/hierarchy1"/>
    <dgm:cxn modelId="{27F885B7-E4B9-4CA9-8488-51E4C27AE8C4}" type="presParOf" srcId="{D6EFFA7E-1CBA-4F04-92AB-FDEFCC33B643}" destId="{5F95E599-2B38-4E7C-AC9A-A86E2F6327F7}" srcOrd="0" destOrd="0" presId="urn:microsoft.com/office/officeart/2005/8/layout/hierarchy1"/>
    <dgm:cxn modelId="{4F6775DD-0BA4-43FD-A9DF-F03FF0E16F8F}" type="presParOf" srcId="{5F95E599-2B38-4E7C-AC9A-A86E2F6327F7}" destId="{E2FE0DAD-8DE8-43A9-A3EC-2BCA2CEC386F}" srcOrd="0" destOrd="0" presId="urn:microsoft.com/office/officeart/2005/8/layout/hierarchy1"/>
    <dgm:cxn modelId="{C2D26CB8-1FB0-4A69-9A87-F5A02C2051EC}" type="presParOf" srcId="{5F95E599-2B38-4E7C-AC9A-A86E2F6327F7}" destId="{D4A0E6EE-7243-47BC-B0DC-C2F47FEDE5FB}" srcOrd="1" destOrd="0" presId="urn:microsoft.com/office/officeart/2005/8/layout/hierarchy1"/>
    <dgm:cxn modelId="{70A818EC-3FE8-4080-81DC-4B9BD8A04B6B}" type="presParOf" srcId="{D6EFFA7E-1CBA-4F04-92AB-FDEFCC33B643}" destId="{FEE4FCCC-C100-41B1-A7DD-57700785B5EE}" srcOrd="1" destOrd="0" presId="urn:microsoft.com/office/officeart/2005/8/layout/hierarchy1"/>
    <dgm:cxn modelId="{E1BDD2EC-141A-49FA-925C-832E62191AFC}" type="presParOf" srcId="{B7D4C28D-DA1A-4680-A8DA-66168404C848}" destId="{A5B3F1BC-3BC7-47B6-847B-9053EC677366}" srcOrd="2" destOrd="0" presId="urn:microsoft.com/office/officeart/2005/8/layout/hierarchy1"/>
    <dgm:cxn modelId="{D8861B26-32A9-48C9-BCD2-ABEE41336942}" type="presParOf" srcId="{B7D4C28D-DA1A-4680-A8DA-66168404C848}" destId="{36FB3112-C483-4FD6-B62E-17F5A38F92FC}" srcOrd="3" destOrd="0" presId="urn:microsoft.com/office/officeart/2005/8/layout/hierarchy1"/>
    <dgm:cxn modelId="{9D93EE90-A30C-4589-A692-556D5396E2E7}" type="presParOf" srcId="{36FB3112-C483-4FD6-B62E-17F5A38F92FC}" destId="{086D2351-14C8-461F-97B8-A6DFA05F3E62}" srcOrd="0" destOrd="0" presId="urn:microsoft.com/office/officeart/2005/8/layout/hierarchy1"/>
    <dgm:cxn modelId="{FAAC4104-358D-464F-970D-E23673E9DDE7}" type="presParOf" srcId="{086D2351-14C8-461F-97B8-A6DFA05F3E62}" destId="{AF43B709-9DB4-4EA6-8760-07E326B91312}" srcOrd="0" destOrd="0" presId="urn:microsoft.com/office/officeart/2005/8/layout/hierarchy1"/>
    <dgm:cxn modelId="{C1B05A99-2A3D-4D3B-A7C6-864D9375CDCC}" type="presParOf" srcId="{086D2351-14C8-461F-97B8-A6DFA05F3E62}" destId="{C989163C-0BCC-4B1E-977E-F80FDAE1F66E}" srcOrd="1" destOrd="0" presId="urn:microsoft.com/office/officeart/2005/8/layout/hierarchy1"/>
    <dgm:cxn modelId="{C7315E1F-E816-4B94-A0FB-5D926F5E7136}" type="presParOf" srcId="{36FB3112-C483-4FD6-B62E-17F5A38F92FC}" destId="{EF5137E5-832D-4C5F-A474-65A09B4AEDF4}" srcOrd="1" destOrd="0" presId="urn:microsoft.com/office/officeart/2005/8/layout/hierarchy1"/>
    <dgm:cxn modelId="{1A327FC5-EB77-4400-821B-4C85E70CAF67}" type="presParOf" srcId="{B7D4C28D-DA1A-4680-A8DA-66168404C848}" destId="{0C901415-DEEC-4091-8678-84A42F5DCE44}" srcOrd="4" destOrd="0" presId="urn:microsoft.com/office/officeart/2005/8/layout/hierarchy1"/>
    <dgm:cxn modelId="{43241408-0550-4302-BBEF-8BB4918AACC6}" type="presParOf" srcId="{B7D4C28D-DA1A-4680-A8DA-66168404C848}" destId="{20FA86DB-03AB-45EB-A7AF-B8C1642E24C1}" srcOrd="5" destOrd="0" presId="urn:microsoft.com/office/officeart/2005/8/layout/hierarchy1"/>
    <dgm:cxn modelId="{6E9E0B6B-D5A3-42DA-AFD6-20AB1E9F6C54}" type="presParOf" srcId="{20FA86DB-03AB-45EB-A7AF-B8C1642E24C1}" destId="{1461ECA4-3969-4F6A-A087-41180EE5C83D}" srcOrd="0" destOrd="0" presId="urn:microsoft.com/office/officeart/2005/8/layout/hierarchy1"/>
    <dgm:cxn modelId="{33AFEC92-2759-4EE8-9739-82EE8C69236D}" type="presParOf" srcId="{1461ECA4-3969-4F6A-A087-41180EE5C83D}" destId="{0C3F70E7-DE1F-4CB5-9B4A-55C2A285DC88}" srcOrd="0" destOrd="0" presId="urn:microsoft.com/office/officeart/2005/8/layout/hierarchy1"/>
    <dgm:cxn modelId="{3712B33D-797D-4165-8A01-2C941D3B2C49}" type="presParOf" srcId="{1461ECA4-3969-4F6A-A087-41180EE5C83D}" destId="{F77549BD-1464-4E6A-9464-69FFFCDB370C}" srcOrd="1" destOrd="0" presId="urn:microsoft.com/office/officeart/2005/8/layout/hierarchy1"/>
    <dgm:cxn modelId="{156B7DF9-9DFE-40B9-B4AC-03906CE8962E}" type="presParOf" srcId="{20FA86DB-03AB-45EB-A7AF-B8C1642E24C1}" destId="{039F35EB-9A51-4B57-869B-D3067F2620ED}" srcOrd="1" destOrd="0" presId="urn:microsoft.com/office/officeart/2005/8/layout/hierarchy1"/>
    <dgm:cxn modelId="{52722BB4-F3E5-43A9-82FE-35CEC95311D8}" type="presParOf" srcId="{B7D4C28D-DA1A-4680-A8DA-66168404C848}" destId="{95CEE821-0D62-4689-84A8-D3EB781C82C4}" srcOrd="6" destOrd="0" presId="urn:microsoft.com/office/officeart/2005/8/layout/hierarchy1"/>
    <dgm:cxn modelId="{3BCC35AD-28A7-4288-9816-76811E39F05D}" type="presParOf" srcId="{B7D4C28D-DA1A-4680-A8DA-66168404C848}" destId="{462CB0EE-0018-49C5-824B-73801F0B2837}" srcOrd="7" destOrd="0" presId="urn:microsoft.com/office/officeart/2005/8/layout/hierarchy1"/>
    <dgm:cxn modelId="{CDA7488F-4F52-4677-A3A0-E953E59DE52E}" type="presParOf" srcId="{462CB0EE-0018-49C5-824B-73801F0B2837}" destId="{6BFEBCF9-DDCD-4845-8CC4-F2D45D40B457}" srcOrd="0" destOrd="0" presId="urn:microsoft.com/office/officeart/2005/8/layout/hierarchy1"/>
    <dgm:cxn modelId="{066FA84F-5F8C-4627-A019-3C26BC22178B}" type="presParOf" srcId="{6BFEBCF9-DDCD-4845-8CC4-F2D45D40B457}" destId="{4E82DA81-F359-4A1B-9124-85FE140D79F1}" srcOrd="0" destOrd="0" presId="urn:microsoft.com/office/officeart/2005/8/layout/hierarchy1"/>
    <dgm:cxn modelId="{B458F969-23BC-45A8-9F30-746B2E0AFC99}" type="presParOf" srcId="{6BFEBCF9-DDCD-4845-8CC4-F2D45D40B457}" destId="{B9873FF9-A53B-49DB-9B51-725B1192556E}" srcOrd="1" destOrd="0" presId="urn:microsoft.com/office/officeart/2005/8/layout/hierarchy1"/>
    <dgm:cxn modelId="{64C4F99C-7713-4997-BADD-0CBB3AF0333E}" type="presParOf" srcId="{462CB0EE-0018-49C5-824B-73801F0B2837}" destId="{DCFA8564-DF1C-47EF-BBF1-11C71F33C3AB}" srcOrd="1" destOrd="0" presId="urn:microsoft.com/office/officeart/2005/8/layout/hierarchy1"/>
    <dgm:cxn modelId="{D89F7619-C08D-4BDB-B90E-98B5F7AF87B7}" type="presParOf" srcId="{32AB69BC-DAEC-410E-A33F-D85DD232B21E}" destId="{9A6CB435-56B9-4A20-A248-C78F30EBDB25}" srcOrd="2" destOrd="0" presId="urn:microsoft.com/office/officeart/2005/8/layout/hierarchy1"/>
    <dgm:cxn modelId="{CF880F90-8ABE-43FB-80C9-3FC15E6FC342}" type="presParOf" srcId="{32AB69BC-DAEC-410E-A33F-D85DD232B21E}" destId="{412F99BE-770F-4EB8-9EB0-355B00DF9156}" srcOrd="3" destOrd="0" presId="urn:microsoft.com/office/officeart/2005/8/layout/hierarchy1"/>
    <dgm:cxn modelId="{5E3ECB15-2CAD-429C-8B9F-3769F56B50E2}" type="presParOf" srcId="{412F99BE-770F-4EB8-9EB0-355B00DF9156}" destId="{373BC6A7-5B57-44A5-A302-25C4BD04B480}" srcOrd="0" destOrd="0" presId="urn:microsoft.com/office/officeart/2005/8/layout/hierarchy1"/>
    <dgm:cxn modelId="{A3B8853D-0E04-4AD4-960F-7B77E5088C25}" type="presParOf" srcId="{373BC6A7-5B57-44A5-A302-25C4BD04B480}" destId="{06143845-E265-454F-8AE2-5317EEC5A10C}" srcOrd="0" destOrd="0" presId="urn:microsoft.com/office/officeart/2005/8/layout/hierarchy1"/>
    <dgm:cxn modelId="{78E4901E-7061-4647-A237-00CDCBD833FC}" type="presParOf" srcId="{373BC6A7-5B57-44A5-A302-25C4BD04B480}" destId="{E73FAD8B-0BE3-4412-A250-BB6529E7410B}" srcOrd="1" destOrd="0" presId="urn:microsoft.com/office/officeart/2005/8/layout/hierarchy1"/>
    <dgm:cxn modelId="{B7366224-F0AB-44FD-97E6-ACA8B2D38605}" type="presParOf" srcId="{412F99BE-770F-4EB8-9EB0-355B00DF9156}" destId="{95F5207F-2AAD-4713-BA7D-36D78749A51D}" srcOrd="1" destOrd="0" presId="urn:microsoft.com/office/officeart/2005/8/layout/hierarchy1"/>
    <dgm:cxn modelId="{7B10F14B-A990-4E09-A2E3-707EBC4E2821}" type="presParOf" srcId="{95F5207F-2AAD-4713-BA7D-36D78749A51D}" destId="{AA02FF8B-ED76-4F8D-84E1-BF8BC81B73AD}" srcOrd="0" destOrd="0" presId="urn:microsoft.com/office/officeart/2005/8/layout/hierarchy1"/>
    <dgm:cxn modelId="{5112F9B3-069E-45B1-8997-12E14B762F00}" type="presParOf" srcId="{95F5207F-2AAD-4713-BA7D-36D78749A51D}" destId="{3E913B0E-DB05-4D38-8845-ECBF30D104EB}" srcOrd="1" destOrd="0" presId="urn:microsoft.com/office/officeart/2005/8/layout/hierarchy1"/>
    <dgm:cxn modelId="{4B57ADBF-EC8B-4641-BD04-64EA8993EF06}" type="presParOf" srcId="{3E913B0E-DB05-4D38-8845-ECBF30D104EB}" destId="{7E2FCC6A-AFD4-4860-96DC-0D9C12C3EE1A}" srcOrd="0" destOrd="0" presId="urn:microsoft.com/office/officeart/2005/8/layout/hierarchy1"/>
    <dgm:cxn modelId="{35450DA3-B254-4F26-9364-F57D68AEE8DA}" type="presParOf" srcId="{7E2FCC6A-AFD4-4860-96DC-0D9C12C3EE1A}" destId="{EBBD5F19-C74B-4445-968E-A29F385ED554}" srcOrd="0" destOrd="0" presId="urn:microsoft.com/office/officeart/2005/8/layout/hierarchy1"/>
    <dgm:cxn modelId="{52242164-FE39-4BAA-A9B1-A729D3DF9E06}" type="presParOf" srcId="{7E2FCC6A-AFD4-4860-96DC-0D9C12C3EE1A}" destId="{AEA58E54-F87F-4EE4-9FF1-02CEBEA5E2E9}" srcOrd="1" destOrd="0" presId="urn:microsoft.com/office/officeart/2005/8/layout/hierarchy1"/>
    <dgm:cxn modelId="{C3E58D3F-6432-4F41-B2C9-BA9A6EED18B9}" type="presParOf" srcId="{3E913B0E-DB05-4D38-8845-ECBF30D104EB}" destId="{4CAA45CE-B227-4CD4-BBF9-4330D594B93E}" srcOrd="1" destOrd="0" presId="urn:microsoft.com/office/officeart/2005/8/layout/hierarchy1"/>
    <dgm:cxn modelId="{BE85915D-9152-4134-9195-F1A9BD2FB00F}" type="presParOf" srcId="{95F5207F-2AAD-4713-BA7D-36D78749A51D}" destId="{3E2089FA-2682-498D-89FE-26D24A1BD67E}" srcOrd="2" destOrd="0" presId="urn:microsoft.com/office/officeart/2005/8/layout/hierarchy1"/>
    <dgm:cxn modelId="{C85B19FC-ADC1-4E08-B332-14134E40142E}" type="presParOf" srcId="{95F5207F-2AAD-4713-BA7D-36D78749A51D}" destId="{A1C2FE19-791B-49D9-A4F8-49C1B7982F8D}" srcOrd="3" destOrd="0" presId="urn:microsoft.com/office/officeart/2005/8/layout/hierarchy1"/>
    <dgm:cxn modelId="{9BEFC454-06E8-4AE5-9BC9-1F9F02E85C64}" type="presParOf" srcId="{A1C2FE19-791B-49D9-A4F8-49C1B7982F8D}" destId="{AA802EBC-7FA0-448E-BFBF-190583F36DC5}" srcOrd="0" destOrd="0" presId="urn:microsoft.com/office/officeart/2005/8/layout/hierarchy1"/>
    <dgm:cxn modelId="{D5FAFE7C-86FC-49DC-9B3F-7F2CDBDDD022}" type="presParOf" srcId="{AA802EBC-7FA0-448E-BFBF-190583F36DC5}" destId="{CBD13E86-5425-4D08-95C7-430904441B0F}" srcOrd="0" destOrd="0" presId="urn:microsoft.com/office/officeart/2005/8/layout/hierarchy1"/>
    <dgm:cxn modelId="{78BE110D-16AA-48FB-84A1-C4549DAC0111}" type="presParOf" srcId="{AA802EBC-7FA0-448E-BFBF-190583F36DC5}" destId="{A5EE2D4E-2489-4839-9251-446F1624555A}" srcOrd="1" destOrd="0" presId="urn:microsoft.com/office/officeart/2005/8/layout/hierarchy1"/>
    <dgm:cxn modelId="{388C0D17-D3C8-4702-8041-20AA2AF11F62}" type="presParOf" srcId="{A1C2FE19-791B-49D9-A4F8-49C1B7982F8D}" destId="{41090435-62E7-4DDC-ADEF-6B7AA69EF414}" srcOrd="1" destOrd="0" presId="urn:microsoft.com/office/officeart/2005/8/layout/hierarchy1"/>
    <dgm:cxn modelId="{90C47EAE-EBE0-436B-9E34-CA019F67C4F1}" type="presParOf" srcId="{32AB69BC-DAEC-410E-A33F-D85DD232B21E}" destId="{91173F0A-B8CD-4B34-A717-E4A9844B2252}" srcOrd="4" destOrd="0" presId="urn:microsoft.com/office/officeart/2005/8/layout/hierarchy1"/>
    <dgm:cxn modelId="{FA7A89B9-C522-4FC7-AAA7-BEAFBD30F8E4}" type="presParOf" srcId="{32AB69BC-DAEC-410E-A33F-D85DD232B21E}" destId="{AED86D14-AF71-428B-B88E-119EF1E3D286}" srcOrd="5" destOrd="0" presId="urn:microsoft.com/office/officeart/2005/8/layout/hierarchy1"/>
    <dgm:cxn modelId="{99B189DF-E40C-47DA-9057-9F48DE4B15EC}" type="presParOf" srcId="{AED86D14-AF71-428B-B88E-119EF1E3D286}" destId="{5581303A-F185-4AE0-B7A9-C3A9C1A9470E}" srcOrd="0" destOrd="0" presId="urn:microsoft.com/office/officeart/2005/8/layout/hierarchy1"/>
    <dgm:cxn modelId="{E9ABADCB-FE60-4BA1-9DA4-AFA91206E7D2}" type="presParOf" srcId="{5581303A-F185-4AE0-B7A9-C3A9C1A9470E}" destId="{8CB041D4-5CE2-42B7-B6A3-F538F78E48DD}" srcOrd="0" destOrd="0" presId="urn:microsoft.com/office/officeart/2005/8/layout/hierarchy1"/>
    <dgm:cxn modelId="{09AAD454-535D-4ACF-A711-694C0824C090}" type="presParOf" srcId="{5581303A-F185-4AE0-B7A9-C3A9C1A9470E}" destId="{6E2420DC-CA68-4DBA-AFB0-86CBB4629987}" srcOrd="1" destOrd="0" presId="urn:microsoft.com/office/officeart/2005/8/layout/hierarchy1"/>
    <dgm:cxn modelId="{8BE1090F-1ACD-4BA7-8822-C198A8A58928}" type="presParOf" srcId="{AED86D14-AF71-428B-B88E-119EF1E3D286}" destId="{7487A393-1197-43D5-AE51-57E8FBC52E6A}" srcOrd="1" destOrd="0" presId="urn:microsoft.com/office/officeart/2005/8/layout/hierarchy1"/>
    <dgm:cxn modelId="{DB755555-C4A4-42AB-9B9D-A2957FE50B77}" type="presParOf" srcId="{7487A393-1197-43D5-AE51-57E8FBC52E6A}" destId="{717BB240-8BAE-4AA8-A872-13C0A8AE86DC}" srcOrd="0" destOrd="0" presId="urn:microsoft.com/office/officeart/2005/8/layout/hierarchy1"/>
    <dgm:cxn modelId="{097FABCB-C125-4359-8132-5DC9E7F77020}" type="presParOf" srcId="{7487A393-1197-43D5-AE51-57E8FBC52E6A}" destId="{8D68FCE8-47E6-4BA6-B5E4-D468C60E91F6}" srcOrd="1" destOrd="0" presId="urn:microsoft.com/office/officeart/2005/8/layout/hierarchy1"/>
    <dgm:cxn modelId="{8D8A9D81-3219-4623-8609-54049E1B5FFF}" type="presParOf" srcId="{8D68FCE8-47E6-4BA6-B5E4-D468C60E91F6}" destId="{1B3CF869-4985-4AE4-81BC-278570F10F78}" srcOrd="0" destOrd="0" presId="urn:microsoft.com/office/officeart/2005/8/layout/hierarchy1"/>
    <dgm:cxn modelId="{0BE1B64A-CAEC-4B18-9233-554E983BF206}" type="presParOf" srcId="{1B3CF869-4985-4AE4-81BC-278570F10F78}" destId="{6331DF0B-C811-44AD-B912-1A7E89EECF46}" srcOrd="0" destOrd="0" presId="urn:microsoft.com/office/officeart/2005/8/layout/hierarchy1"/>
    <dgm:cxn modelId="{6206B2A1-09FD-41C2-9260-92A5067A8DCF}" type="presParOf" srcId="{1B3CF869-4985-4AE4-81BC-278570F10F78}" destId="{47D3ADFC-B0F8-4E03-9F45-4DFAE1632399}" srcOrd="1" destOrd="0" presId="urn:microsoft.com/office/officeart/2005/8/layout/hierarchy1"/>
    <dgm:cxn modelId="{914E368C-C74D-4162-81DF-EBBD44DDC623}" type="presParOf" srcId="{8D68FCE8-47E6-4BA6-B5E4-D468C60E91F6}" destId="{356CC9DD-9D6C-4230-BA26-241F8F75AA63}" srcOrd="1" destOrd="0" presId="urn:microsoft.com/office/officeart/2005/8/layout/hierarchy1"/>
    <dgm:cxn modelId="{79DEC87B-80F2-4CAA-A823-C77782BCDDE6}" type="presParOf" srcId="{7487A393-1197-43D5-AE51-57E8FBC52E6A}" destId="{FD26817F-754B-410B-BDAA-5E3E795079CD}" srcOrd="2" destOrd="0" presId="urn:microsoft.com/office/officeart/2005/8/layout/hierarchy1"/>
    <dgm:cxn modelId="{CB80C711-5D10-4E1E-A0C3-C1415820029C}" type="presParOf" srcId="{7487A393-1197-43D5-AE51-57E8FBC52E6A}" destId="{75278610-829A-4600-B03B-2AF1B8BA45F7}" srcOrd="3" destOrd="0" presId="urn:microsoft.com/office/officeart/2005/8/layout/hierarchy1"/>
    <dgm:cxn modelId="{43945F1F-6BF5-4324-97D0-3FB563056F80}" type="presParOf" srcId="{75278610-829A-4600-B03B-2AF1B8BA45F7}" destId="{8975104E-FFE1-4B81-9BA1-ED3433B1CCD8}" srcOrd="0" destOrd="0" presId="urn:microsoft.com/office/officeart/2005/8/layout/hierarchy1"/>
    <dgm:cxn modelId="{410C016F-3882-4C17-99EC-91108A03AB4A}" type="presParOf" srcId="{8975104E-FFE1-4B81-9BA1-ED3433B1CCD8}" destId="{D78FBD96-9B0A-435C-A962-9E234505249B}" srcOrd="0" destOrd="0" presId="urn:microsoft.com/office/officeart/2005/8/layout/hierarchy1"/>
    <dgm:cxn modelId="{B06F2EF8-6805-4ACD-80B7-3A8630B6326B}" type="presParOf" srcId="{8975104E-FFE1-4B81-9BA1-ED3433B1CCD8}" destId="{C38B1546-F15B-4B4A-A9EE-8981E9B3D5C5}" srcOrd="1" destOrd="0" presId="urn:microsoft.com/office/officeart/2005/8/layout/hierarchy1"/>
    <dgm:cxn modelId="{C95E4B6B-B856-4F36-AB46-50FF8603A34C}" type="presParOf" srcId="{75278610-829A-4600-B03B-2AF1B8BA45F7}" destId="{5742FEB5-3B7F-48B2-9E79-3C959DD391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EEA3A1-2A52-4D58-94FA-4176C60836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4FF6830-7503-4584-8BBA-F9FB57120E19}">
      <dgm:prSet phldrT="[Text]"/>
      <dgm:spPr/>
      <dgm:t>
        <a:bodyPr/>
        <a:lstStyle/>
        <a:p>
          <a:r>
            <a:rPr lang="en-GB" dirty="0"/>
            <a:t>Hello World API – open access</a:t>
          </a:r>
        </a:p>
      </dgm:t>
    </dgm:pt>
    <dgm:pt modelId="{98617E5C-F5B4-491F-8237-2AF99CCE6E01}" type="parTrans" cxnId="{4F85D609-7A9F-4B1D-9712-E5AC54D4E0A1}">
      <dgm:prSet/>
      <dgm:spPr/>
      <dgm:t>
        <a:bodyPr/>
        <a:lstStyle/>
        <a:p>
          <a:endParaRPr lang="en-GB"/>
        </a:p>
      </dgm:t>
    </dgm:pt>
    <dgm:pt modelId="{E50B04AD-7765-48BB-872A-71D0623E8506}" type="sibTrans" cxnId="{4F85D609-7A9F-4B1D-9712-E5AC54D4E0A1}">
      <dgm:prSet/>
      <dgm:spPr/>
      <dgm:t>
        <a:bodyPr/>
        <a:lstStyle/>
        <a:p>
          <a:endParaRPr lang="en-GB"/>
        </a:p>
      </dgm:t>
    </dgm:pt>
    <dgm:pt modelId="{6A07C922-F33B-412A-9F98-144934461D77}">
      <dgm:prSet phldrT="[Text]"/>
      <dgm:spPr/>
      <dgm:t>
        <a:bodyPr/>
        <a:lstStyle/>
        <a:p>
          <a:r>
            <a:rPr lang="en-GB" dirty="0"/>
            <a:t>Hello World API – application-restricted</a:t>
          </a:r>
        </a:p>
      </dgm:t>
    </dgm:pt>
    <dgm:pt modelId="{05A1F86E-FE26-4F1D-803D-232E3AEDAE48}" type="parTrans" cxnId="{AACC2F36-5302-4D16-AF7F-3160ACD3FC7F}">
      <dgm:prSet/>
      <dgm:spPr/>
      <dgm:t>
        <a:bodyPr/>
        <a:lstStyle/>
        <a:p>
          <a:endParaRPr lang="en-GB"/>
        </a:p>
      </dgm:t>
    </dgm:pt>
    <dgm:pt modelId="{A991892D-E035-4986-A3C3-A24371485782}" type="sibTrans" cxnId="{AACC2F36-5302-4D16-AF7F-3160ACD3FC7F}">
      <dgm:prSet/>
      <dgm:spPr/>
      <dgm:t>
        <a:bodyPr/>
        <a:lstStyle/>
        <a:p>
          <a:endParaRPr lang="en-GB"/>
        </a:p>
      </dgm:t>
    </dgm:pt>
    <dgm:pt modelId="{26834C28-CD89-4F7B-9049-AB2A724A7211}">
      <dgm:prSet phldrT="[Text]"/>
      <dgm:spPr/>
      <dgm:t>
        <a:bodyPr/>
        <a:lstStyle/>
        <a:p>
          <a:r>
            <a:rPr lang="en-GB" dirty="0"/>
            <a:t>Hello World API – user-restricted</a:t>
          </a:r>
        </a:p>
      </dgm:t>
    </dgm:pt>
    <dgm:pt modelId="{8B762759-5E51-4745-B0C5-DEB7DBAD031A}" type="parTrans" cxnId="{EAB32348-0186-4599-A234-750253646624}">
      <dgm:prSet/>
      <dgm:spPr/>
      <dgm:t>
        <a:bodyPr/>
        <a:lstStyle/>
        <a:p>
          <a:endParaRPr lang="en-GB"/>
        </a:p>
      </dgm:t>
    </dgm:pt>
    <dgm:pt modelId="{D7D50706-63FF-4CCD-84F5-B06D0868C25C}" type="sibTrans" cxnId="{EAB32348-0186-4599-A234-750253646624}">
      <dgm:prSet/>
      <dgm:spPr/>
      <dgm:t>
        <a:bodyPr/>
        <a:lstStyle/>
        <a:p>
          <a:endParaRPr lang="en-GB"/>
        </a:p>
      </dgm:t>
    </dgm:pt>
    <dgm:pt modelId="{A27C71AD-CE91-47B2-84CB-8B2F61484652}">
      <dgm:prSet phldrT="[Text]"/>
      <dgm:spPr/>
      <dgm:t>
        <a:bodyPr/>
        <a:lstStyle/>
        <a:p>
          <a:r>
            <a:rPr lang="en-GB" dirty="0"/>
            <a:t>PDS API – sandbox – search</a:t>
          </a:r>
        </a:p>
      </dgm:t>
    </dgm:pt>
    <dgm:pt modelId="{D031F1DF-485D-48E6-9264-E9E3129D819D}" type="parTrans" cxnId="{30B81798-95E0-4CC0-AF37-66088BB72E5E}">
      <dgm:prSet/>
      <dgm:spPr/>
      <dgm:t>
        <a:bodyPr/>
        <a:lstStyle/>
        <a:p>
          <a:endParaRPr lang="en-GB"/>
        </a:p>
      </dgm:t>
    </dgm:pt>
    <dgm:pt modelId="{B32AE833-03F3-44A5-8EC3-055EF376F37D}" type="sibTrans" cxnId="{30B81798-95E0-4CC0-AF37-66088BB72E5E}">
      <dgm:prSet/>
      <dgm:spPr/>
      <dgm:t>
        <a:bodyPr/>
        <a:lstStyle/>
        <a:p>
          <a:endParaRPr lang="en-GB"/>
        </a:p>
      </dgm:t>
    </dgm:pt>
    <dgm:pt modelId="{46B06A38-9ECB-46A4-AD57-6089F73D01F3}">
      <dgm:prSet phldrT="[Text]"/>
      <dgm:spPr/>
      <dgm:t>
        <a:bodyPr/>
        <a:lstStyle/>
        <a:p>
          <a:r>
            <a:rPr lang="en-GB" dirty="0"/>
            <a:t>PDS API – sandbox - retrieve</a:t>
          </a:r>
        </a:p>
      </dgm:t>
    </dgm:pt>
    <dgm:pt modelId="{2B18D473-8AAA-467D-A784-BD3D48E0A56D}" type="parTrans" cxnId="{407940BA-34DD-4852-B900-A4019769F8FB}">
      <dgm:prSet/>
      <dgm:spPr/>
      <dgm:t>
        <a:bodyPr/>
        <a:lstStyle/>
        <a:p>
          <a:endParaRPr lang="en-GB"/>
        </a:p>
      </dgm:t>
    </dgm:pt>
    <dgm:pt modelId="{E32C09F7-729D-4EE9-8332-EBF55B7D8EAE}" type="sibTrans" cxnId="{407940BA-34DD-4852-B900-A4019769F8FB}">
      <dgm:prSet/>
      <dgm:spPr/>
      <dgm:t>
        <a:bodyPr/>
        <a:lstStyle/>
        <a:p>
          <a:endParaRPr lang="en-GB"/>
        </a:p>
      </dgm:t>
    </dgm:pt>
    <dgm:pt modelId="{38BE68C5-DA20-4912-8970-2CE37657A6EF}" type="pres">
      <dgm:prSet presAssocID="{7DEEA3A1-2A52-4D58-94FA-4176C608360E}" presName="Name0" presStyleCnt="0">
        <dgm:presLayoutVars>
          <dgm:dir/>
          <dgm:animLvl val="lvl"/>
          <dgm:resizeHandles val="exact"/>
        </dgm:presLayoutVars>
      </dgm:prSet>
      <dgm:spPr/>
    </dgm:pt>
    <dgm:pt modelId="{3AC05895-CCAA-4FD1-9A76-011922BEDFB6}" type="pres">
      <dgm:prSet presAssocID="{C4FF6830-7503-4584-8BBA-F9FB57120E1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9513687-FA84-423D-A1D4-B8AE69257B52}" type="pres">
      <dgm:prSet presAssocID="{E50B04AD-7765-48BB-872A-71D0623E8506}" presName="parTxOnlySpace" presStyleCnt="0"/>
      <dgm:spPr/>
    </dgm:pt>
    <dgm:pt modelId="{5AF01675-0E1F-4B54-BD75-0A11C0BF30DD}" type="pres">
      <dgm:prSet presAssocID="{6A07C922-F33B-412A-9F98-144934461D7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DBC43E2-B2C1-4054-9FC4-55DCA987DD7E}" type="pres">
      <dgm:prSet presAssocID="{A991892D-E035-4986-A3C3-A24371485782}" presName="parTxOnlySpace" presStyleCnt="0"/>
      <dgm:spPr/>
    </dgm:pt>
    <dgm:pt modelId="{5B90ADAD-F051-4B69-B5A7-476FB08073B2}" type="pres">
      <dgm:prSet presAssocID="{26834C28-CD89-4F7B-9049-AB2A724A721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CC84F2A-72A4-40D7-9790-F061901639B7}" type="pres">
      <dgm:prSet presAssocID="{D7D50706-63FF-4CCD-84F5-B06D0868C25C}" presName="parTxOnlySpace" presStyleCnt="0"/>
      <dgm:spPr/>
    </dgm:pt>
    <dgm:pt modelId="{FB948B69-D5E9-45B3-A67B-A166A9F7ABB0}" type="pres">
      <dgm:prSet presAssocID="{A27C71AD-CE91-47B2-84CB-8B2F6148465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3BFDCD5-5AD4-4C08-AC61-29C885A88957}" type="pres">
      <dgm:prSet presAssocID="{B32AE833-03F3-44A5-8EC3-055EF376F37D}" presName="parTxOnlySpace" presStyleCnt="0"/>
      <dgm:spPr/>
    </dgm:pt>
    <dgm:pt modelId="{B7CD5A43-3320-4264-8713-39858FFD8CE3}" type="pres">
      <dgm:prSet presAssocID="{46B06A38-9ECB-46A4-AD57-6089F73D01F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F85D609-7A9F-4B1D-9712-E5AC54D4E0A1}" srcId="{7DEEA3A1-2A52-4D58-94FA-4176C608360E}" destId="{C4FF6830-7503-4584-8BBA-F9FB57120E19}" srcOrd="0" destOrd="0" parTransId="{98617E5C-F5B4-491F-8237-2AF99CCE6E01}" sibTransId="{E50B04AD-7765-48BB-872A-71D0623E8506}"/>
    <dgm:cxn modelId="{AACC2F36-5302-4D16-AF7F-3160ACD3FC7F}" srcId="{7DEEA3A1-2A52-4D58-94FA-4176C608360E}" destId="{6A07C922-F33B-412A-9F98-144934461D77}" srcOrd="1" destOrd="0" parTransId="{05A1F86E-FE26-4F1D-803D-232E3AEDAE48}" sibTransId="{A991892D-E035-4986-A3C3-A24371485782}"/>
    <dgm:cxn modelId="{EDBF7837-4685-4A1D-B501-8FD309A88093}" type="presOf" srcId="{A27C71AD-CE91-47B2-84CB-8B2F61484652}" destId="{FB948B69-D5E9-45B3-A67B-A166A9F7ABB0}" srcOrd="0" destOrd="0" presId="urn:microsoft.com/office/officeart/2005/8/layout/chevron1"/>
    <dgm:cxn modelId="{DA69A162-7AD5-41B7-9867-9E2C1FBADFA5}" type="presOf" srcId="{7DEEA3A1-2A52-4D58-94FA-4176C608360E}" destId="{38BE68C5-DA20-4912-8970-2CE37657A6EF}" srcOrd="0" destOrd="0" presId="urn:microsoft.com/office/officeart/2005/8/layout/chevron1"/>
    <dgm:cxn modelId="{462A9E45-034A-4785-BC78-439AF0D24226}" type="presOf" srcId="{46B06A38-9ECB-46A4-AD57-6089F73D01F3}" destId="{B7CD5A43-3320-4264-8713-39858FFD8CE3}" srcOrd="0" destOrd="0" presId="urn:microsoft.com/office/officeart/2005/8/layout/chevron1"/>
    <dgm:cxn modelId="{EAB32348-0186-4599-A234-750253646624}" srcId="{7DEEA3A1-2A52-4D58-94FA-4176C608360E}" destId="{26834C28-CD89-4F7B-9049-AB2A724A7211}" srcOrd="2" destOrd="0" parTransId="{8B762759-5E51-4745-B0C5-DEB7DBAD031A}" sibTransId="{D7D50706-63FF-4CCD-84F5-B06D0868C25C}"/>
    <dgm:cxn modelId="{FD730C51-1678-425B-8551-A2A3C8E1B0CC}" type="presOf" srcId="{6A07C922-F33B-412A-9F98-144934461D77}" destId="{5AF01675-0E1F-4B54-BD75-0A11C0BF30DD}" srcOrd="0" destOrd="0" presId="urn:microsoft.com/office/officeart/2005/8/layout/chevron1"/>
    <dgm:cxn modelId="{30B81798-95E0-4CC0-AF37-66088BB72E5E}" srcId="{7DEEA3A1-2A52-4D58-94FA-4176C608360E}" destId="{A27C71AD-CE91-47B2-84CB-8B2F61484652}" srcOrd="3" destOrd="0" parTransId="{D031F1DF-485D-48E6-9264-E9E3129D819D}" sibTransId="{B32AE833-03F3-44A5-8EC3-055EF376F37D}"/>
    <dgm:cxn modelId="{D659CCA4-175E-4E54-BBF6-26BB68598EA5}" type="presOf" srcId="{C4FF6830-7503-4584-8BBA-F9FB57120E19}" destId="{3AC05895-CCAA-4FD1-9A76-011922BEDFB6}" srcOrd="0" destOrd="0" presId="urn:microsoft.com/office/officeart/2005/8/layout/chevron1"/>
    <dgm:cxn modelId="{407940BA-34DD-4852-B900-A4019769F8FB}" srcId="{7DEEA3A1-2A52-4D58-94FA-4176C608360E}" destId="{46B06A38-9ECB-46A4-AD57-6089F73D01F3}" srcOrd="4" destOrd="0" parTransId="{2B18D473-8AAA-467D-A784-BD3D48E0A56D}" sibTransId="{E32C09F7-729D-4EE9-8332-EBF55B7D8EAE}"/>
    <dgm:cxn modelId="{041081FB-2D98-413E-93F8-D67385652D64}" type="presOf" srcId="{26834C28-CD89-4F7B-9049-AB2A724A7211}" destId="{5B90ADAD-F051-4B69-B5A7-476FB08073B2}" srcOrd="0" destOrd="0" presId="urn:microsoft.com/office/officeart/2005/8/layout/chevron1"/>
    <dgm:cxn modelId="{34E2B9A7-76BE-4B8E-BC81-3D25EF42CCD3}" type="presParOf" srcId="{38BE68C5-DA20-4912-8970-2CE37657A6EF}" destId="{3AC05895-CCAA-4FD1-9A76-011922BEDFB6}" srcOrd="0" destOrd="0" presId="urn:microsoft.com/office/officeart/2005/8/layout/chevron1"/>
    <dgm:cxn modelId="{26BDA7DC-6922-4C65-94C8-C4E3516023E3}" type="presParOf" srcId="{38BE68C5-DA20-4912-8970-2CE37657A6EF}" destId="{C9513687-FA84-423D-A1D4-B8AE69257B52}" srcOrd="1" destOrd="0" presId="urn:microsoft.com/office/officeart/2005/8/layout/chevron1"/>
    <dgm:cxn modelId="{39DD369C-A566-41E4-828F-F8C8F51B6ABC}" type="presParOf" srcId="{38BE68C5-DA20-4912-8970-2CE37657A6EF}" destId="{5AF01675-0E1F-4B54-BD75-0A11C0BF30DD}" srcOrd="2" destOrd="0" presId="urn:microsoft.com/office/officeart/2005/8/layout/chevron1"/>
    <dgm:cxn modelId="{ED25BC6A-BC5E-4753-9125-A9025A3F0A38}" type="presParOf" srcId="{38BE68C5-DA20-4912-8970-2CE37657A6EF}" destId="{FDBC43E2-B2C1-4054-9FC4-55DCA987DD7E}" srcOrd="3" destOrd="0" presId="urn:microsoft.com/office/officeart/2005/8/layout/chevron1"/>
    <dgm:cxn modelId="{3466D405-9926-4B69-90FD-186B4FB18376}" type="presParOf" srcId="{38BE68C5-DA20-4912-8970-2CE37657A6EF}" destId="{5B90ADAD-F051-4B69-B5A7-476FB08073B2}" srcOrd="4" destOrd="0" presId="urn:microsoft.com/office/officeart/2005/8/layout/chevron1"/>
    <dgm:cxn modelId="{8644A48B-D3AF-41B0-8661-CAB6BB2A28B6}" type="presParOf" srcId="{38BE68C5-DA20-4912-8970-2CE37657A6EF}" destId="{CCC84F2A-72A4-40D7-9790-F061901639B7}" srcOrd="5" destOrd="0" presId="urn:microsoft.com/office/officeart/2005/8/layout/chevron1"/>
    <dgm:cxn modelId="{3E5B416A-2657-4902-A969-3F630B388473}" type="presParOf" srcId="{38BE68C5-DA20-4912-8970-2CE37657A6EF}" destId="{FB948B69-D5E9-45B3-A67B-A166A9F7ABB0}" srcOrd="6" destOrd="0" presId="urn:microsoft.com/office/officeart/2005/8/layout/chevron1"/>
    <dgm:cxn modelId="{329A5DA2-C67A-4951-869F-BD3A8B3809B1}" type="presParOf" srcId="{38BE68C5-DA20-4912-8970-2CE37657A6EF}" destId="{83BFDCD5-5AD4-4C08-AC61-29C885A88957}" srcOrd="7" destOrd="0" presId="urn:microsoft.com/office/officeart/2005/8/layout/chevron1"/>
    <dgm:cxn modelId="{C914302E-A242-44FB-9210-FE9240DB4822}" type="presParOf" srcId="{38BE68C5-DA20-4912-8970-2CE37657A6EF}" destId="{B7CD5A43-3320-4264-8713-39858FFD8CE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E2AD2-1E7D-4F98-8737-455CE6A265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D46B5C-DB0E-46FA-B1A4-4C7FF8F7A83A}">
      <dgm:prSet phldrT="[Text]"/>
      <dgm:spPr/>
      <dgm:t>
        <a:bodyPr/>
        <a:lstStyle/>
        <a:p>
          <a:r>
            <a:rPr lang="en-GB" dirty="0"/>
            <a:t>Discovery</a:t>
          </a:r>
        </a:p>
      </dgm:t>
    </dgm:pt>
    <dgm:pt modelId="{E9DFC2FA-356D-4F93-88A0-CE1FE4F3BE34}" type="parTrans" cxnId="{6F0386EF-CFA7-472A-9E37-6025D7FA7AD6}">
      <dgm:prSet/>
      <dgm:spPr/>
      <dgm:t>
        <a:bodyPr/>
        <a:lstStyle/>
        <a:p>
          <a:endParaRPr lang="en-GB"/>
        </a:p>
      </dgm:t>
    </dgm:pt>
    <dgm:pt modelId="{90DDEC0C-D408-48FB-B2DC-D655C714616F}" type="sibTrans" cxnId="{6F0386EF-CFA7-472A-9E37-6025D7FA7AD6}">
      <dgm:prSet/>
      <dgm:spPr/>
      <dgm:t>
        <a:bodyPr/>
        <a:lstStyle/>
        <a:p>
          <a:endParaRPr lang="en-GB"/>
        </a:p>
      </dgm:t>
    </dgm:pt>
    <dgm:pt modelId="{0FFB8616-CA4C-44AF-A900-905784423944}">
      <dgm:prSet phldrT="[Text]"/>
      <dgm:spPr/>
      <dgm:t>
        <a:bodyPr/>
        <a:lstStyle/>
        <a:p>
          <a:r>
            <a:rPr lang="en-GB" dirty="0"/>
            <a:t>Alpha - Spec</a:t>
          </a:r>
        </a:p>
      </dgm:t>
    </dgm:pt>
    <dgm:pt modelId="{54C65F13-0688-4F01-BB85-4DC6E1909F60}" type="parTrans" cxnId="{174176FA-CE4B-4AA8-9487-AF54106FBB2E}">
      <dgm:prSet/>
      <dgm:spPr/>
      <dgm:t>
        <a:bodyPr/>
        <a:lstStyle/>
        <a:p>
          <a:endParaRPr lang="en-GB"/>
        </a:p>
      </dgm:t>
    </dgm:pt>
    <dgm:pt modelId="{A4DA355F-FA3C-4DA8-B1C8-FC45CB18B3F8}" type="sibTrans" cxnId="{174176FA-CE4B-4AA8-9487-AF54106FBB2E}">
      <dgm:prSet/>
      <dgm:spPr/>
      <dgm:t>
        <a:bodyPr/>
        <a:lstStyle/>
        <a:p>
          <a:endParaRPr lang="en-GB"/>
        </a:p>
      </dgm:t>
    </dgm:pt>
    <dgm:pt modelId="{772EA270-2596-494E-9229-859AC5558A1C}">
      <dgm:prSet phldrT="[Text]"/>
      <dgm:spPr/>
      <dgm:t>
        <a:bodyPr/>
        <a:lstStyle/>
        <a:p>
          <a:r>
            <a:rPr lang="en-GB" dirty="0"/>
            <a:t>Alpha - Sandbox</a:t>
          </a:r>
        </a:p>
      </dgm:t>
    </dgm:pt>
    <dgm:pt modelId="{ED465A1A-229E-4952-AD8B-097AD1CB1256}" type="parTrans" cxnId="{7973F37D-9605-4644-A702-92AD4C07806D}">
      <dgm:prSet/>
      <dgm:spPr/>
      <dgm:t>
        <a:bodyPr/>
        <a:lstStyle/>
        <a:p>
          <a:endParaRPr lang="en-GB"/>
        </a:p>
      </dgm:t>
    </dgm:pt>
    <dgm:pt modelId="{44A23008-C5C0-46CB-853B-24C65F53AD58}" type="sibTrans" cxnId="{7973F37D-9605-4644-A702-92AD4C07806D}">
      <dgm:prSet/>
      <dgm:spPr/>
      <dgm:t>
        <a:bodyPr/>
        <a:lstStyle/>
        <a:p>
          <a:endParaRPr lang="en-GB"/>
        </a:p>
      </dgm:t>
    </dgm:pt>
    <dgm:pt modelId="{67C32999-329B-45B0-AD87-5804B10E943F}">
      <dgm:prSet phldrT="[Text]"/>
      <dgm:spPr/>
      <dgm:t>
        <a:bodyPr/>
        <a:lstStyle/>
        <a:p>
          <a:r>
            <a:rPr lang="en-GB" dirty="0"/>
            <a:t>Private Beta - Production</a:t>
          </a:r>
        </a:p>
      </dgm:t>
    </dgm:pt>
    <dgm:pt modelId="{00516B04-8E25-4F24-9F23-0FA394B8BA35}" type="parTrans" cxnId="{D4A25E06-3F0D-4D6A-8E1C-8DA482FEF267}">
      <dgm:prSet/>
      <dgm:spPr/>
      <dgm:t>
        <a:bodyPr/>
        <a:lstStyle/>
        <a:p>
          <a:endParaRPr lang="en-GB"/>
        </a:p>
      </dgm:t>
    </dgm:pt>
    <dgm:pt modelId="{4157D394-32B8-40BE-8FE3-3CD81016AEE7}" type="sibTrans" cxnId="{D4A25E06-3F0D-4D6A-8E1C-8DA482FEF267}">
      <dgm:prSet/>
      <dgm:spPr/>
      <dgm:t>
        <a:bodyPr/>
        <a:lstStyle/>
        <a:p>
          <a:endParaRPr lang="en-GB"/>
        </a:p>
      </dgm:t>
    </dgm:pt>
    <dgm:pt modelId="{CC78204F-F62F-4F16-986F-3FFED83873DB}">
      <dgm:prSet phldrT="[Text]"/>
      <dgm:spPr/>
      <dgm:t>
        <a:bodyPr/>
        <a:lstStyle/>
        <a:p>
          <a:r>
            <a:rPr lang="en-GB" b="1" dirty="0"/>
            <a:t>01/09/19 - 18/09/19</a:t>
          </a:r>
        </a:p>
      </dgm:t>
    </dgm:pt>
    <dgm:pt modelId="{C0D69E4D-BCE1-434E-BF1E-74C1CD40A0ED}" type="parTrans" cxnId="{0767A11E-9E25-410E-A048-8752B7F8F93F}">
      <dgm:prSet/>
      <dgm:spPr/>
      <dgm:t>
        <a:bodyPr/>
        <a:lstStyle/>
        <a:p>
          <a:endParaRPr lang="en-GB"/>
        </a:p>
      </dgm:t>
    </dgm:pt>
    <dgm:pt modelId="{BDFBAF8B-CF6E-4644-8AA9-6A8E751B5169}" type="sibTrans" cxnId="{0767A11E-9E25-410E-A048-8752B7F8F93F}">
      <dgm:prSet/>
      <dgm:spPr/>
      <dgm:t>
        <a:bodyPr/>
        <a:lstStyle/>
        <a:p>
          <a:endParaRPr lang="en-GB"/>
        </a:p>
      </dgm:t>
    </dgm:pt>
    <dgm:pt modelId="{807A469C-4AB9-4A4C-BF73-175C44628CAB}">
      <dgm:prSet phldrT="[Text]"/>
      <dgm:spPr/>
      <dgm:t>
        <a:bodyPr/>
        <a:lstStyle/>
        <a:p>
          <a:r>
            <a:rPr lang="en-GB" dirty="0"/>
            <a:t>Problem definition</a:t>
          </a:r>
        </a:p>
      </dgm:t>
    </dgm:pt>
    <dgm:pt modelId="{8BEAAEC8-7DA0-40F3-8797-B4ABB3A6A3C4}" type="parTrans" cxnId="{34B92480-FEE7-4014-A854-2EC1CD3E350A}">
      <dgm:prSet/>
      <dgm:spPr/>
      <dgm:t>
        <a:bodyPr/>
        <a:lstStyle/>
        <a:p>
          <a:endParaRPr lang="en-GB"/>
        </a:p>
      </dgm:t>
    </dgm:pt>
    <dgm:pt modelId="{ABB32686-B763-486E-8054-2E414D2564D9}" type="sibTrans" cxnId="{34B92480-FEE7-4014-A854-2EC1CD3E350A}">
      <dgm:prSet/>
      <dgm:spPr/>
      <dgm:t>
        <a:bodyPr/>
        <a:lstStyle/>
        <a:p>
          <a:endParaRPr lang="en-GB"/>
        </a:p>
      </dgm:t>
    </dgm:pt>
    <dgm:pt modelId="{5A1A7018-6EAC-4343-B9FC-14DFDBC6B8A8}">
      <dgm:prSet phldrT="[Text]"/>
      <dgm:spPr/>
      <dgm:t>
        <a:bodyPr/>
        <a:lstStyle/>
        <a:p>
          <a:r>
            <a:rPr lang="en-GB" dirty="0"/>
            <a:t>Users and needs</a:t>
          </a:r>
        </a:p>
      </dgm:t>
    </dgm:pt>
    <dgm:pt modelId="{0010A890-1DE2-475C-B0BA-12948C5E4EDD}" type="parTrans" cxnId="{D1B1267F-4A08-4A26-8283-C0AF9C837333}">
      <dgm:prSet/>
      <dgm:spPr/>
      <dgm:t>
        <a:bodyPr/>
        <a:lstStyle/>
        <a:p>
          <a:endParaRPr lang="en-GB"/>
        </a:p>
      </dgm:t>
    </dgm:pt>
    <dgm:pt modelId="{37995FC7-B2C6-474C-8C1D-B99CC3864B20}" type="sibTrans" cxnId="{D1B1267F-4A08-4A26-8283-C0AF9C837333}">
      <dgm:prSet/>
      <dgm:spPr/>
      <dgm:t>
        <a:bodyPr/>
        <a:lstStyle/>
        <a:p>
          <a:endParaRPr lang="en-GB"/>
        </a:p>
      </dgm:t>
    </dgm:pt>
    <dgm:pt modelId="{6F6DFF67-FA6A-4D39-B955-4D29EED0E39A}">
      <dgm:prSet phldrT="[Text]"/>
      <dgm:spPr/>
      <dgm:t>
        <a:bodyPr/>
        <a:lstStyle/>
        <a:p>
          <a:r>
            <a:rPr lang="en-GB" dirty="0"/>
            <a:t>Prototype API spec</a:t>
          </a:r>
        </a:p>
      </dgm:t>
    </dgm:pt>
    <dgm:pt modelId="{692C7F3D-67C7-4382-BCFD-CD100EACEFBD}" type="parTrans" cxnId="{8756AAE9-0411-4119-903E-A6FBF4122136}">
      <dgm:prSet/>
      <dgm:spPr/>
      <dgm:t>
        <a:bodyPr/>
        <a:lstStyle/>
        <a:p>
          <a:endParaRPr lang="en-GB"/>
        </a:p>
      </dgm:t>
    </dgm:pt>
    <dgm:pt modelId="{A52EC7CC-1989-4433-A482-0234FED0B9B3}" type="sibTrans" cxnId="{8756AAE9-0411-4119-903E-A6FBF4122136}">
      <dgm:prSet/>
      <dgm:spPr/>
      <dgm:t>
        <a:bodyPr/>
        <a:lstStyle/>
        <a:p>
          <a:endParaRPr lang="en-GB"/>
        </a:p>
      </dgm:t>
    </dgm:pt>
    <dgm:pt modelId="{EC75AB8E-E6DD-4D56-BB8D-D4CB10145B74}">
      <dgm:prSet phldrT="[Text]"/>
      <dgm:spPr/>
      <dgm:t>
        <a:bodyPr/>
        <a:lstStyle/>
        <a:p>
          <a:r>
            <a:rPr lang="en-GB" dirty="0"/>
            <a:t>User testing</a:t>
          </a:r>
        </a:p>
      </dgm:t>
    </dgm:pt>
    <dgm:pt modelId="{3EF6D4BC-BF68-4F0F-A27D-DA56F16A5C2C}" type="parTrans" cxnId="{A5A48705-E306-4233-86BF-BF60D899D45F}">
      <dgm:prSet/>
      <dgm:spPr/>
      <dgm:t>
        <a:bodyPr/>
        <a:lstStyle/>
        <a:p>
          <a:endParaRPr lang="en-GB"/>
        </a:p>
      </dgm:t>
    </dgm:pt>
    <dgm:pt modelId="{5089F035-2DAB-41B3-B38E-38F9E40EB7E7}" type="sibTrans" cxnId="{A5A48705-E306-4233-86BF-BF60D899D45F}">
      <dgm:prSet/>
      <dgm:spPr/>
      <dgm:t>
        <a:bodyPr/>
        <a:lstStyle/>
        <a:p>
          <a:endParaRPr lang="en-GB"/>
        </a:p>
      </dgm:t>
    </dgm:pt>
    <dgm:pt modelId="{E6FCE796-92B1-406F-9C84-140FAE7B18C6}">
      <dgm:prSet phldrT="[Text]"/>
      <dgm:spPr/>
      <dgm:t>
        <a:bodyPr/>
        <a:lstStyle/>
        <a:p>
          <a:r>
            <a:rPr lang="en-GB" dirty="0"/>
            <a:t>Callable sandbox</a:t>
          </a:r>
        </a:p>
      </dgm:t>
    </dgm:pt>
    <dgm:pt modelId="{508EBB1A-D770-4637-BBF9-5934439EEE75}" type="parTrans" cxnId="{B3A8272D-3F49-41AA-A8C5-F641E8018EC3}">
      <dgm:prSet/>
      <dgm:spPr/>
      <dgm:t>
        <a:bodyPr/>
        <a:lstStyle/>
        <a:p>
          <a:endParaRPr lang="en-GB"/>
        </a:p>
      </dgm:t>
    </dgm:pt>
    <dgm:pt modelId="{6D7DD66E-163A-4AE6-8E34-00AEB535B124}" type="sibTrans" cxnId="{B3A8272D-3F49-41AA-A8C5-F641E8018EC3}">
      <dgm:prSet/>
      <dgm:spPr/>
      <dgm:t>
        <a:bodyPr/>
        <a:lstStyle/>
        <a:p>
          <a:endParaRPr lang="en-GB"/>
        </a:p>
      </dgm:t>
    </dgm:pt>
    <dgm:pt modelId="{8104A745-CCD5-43ED-8E02-DC45EADA4433}">
      <dgm:prSet phldrT="[Text]"/>
      <dgm:spPr/>
      <dgm:t>
        <a:bodyPr/>
        <a:lstStyle/>
        <a:p>
          <a:r>
            <a:rPr lang="en-GB" dirty="0"/>
            <a:t>Integration test </a:t>
          </a:r>
          <a:r>
            <a:rPr lang="en-GB" dirty="0" err="1"/>
            <a:t>env’t</a:t>
          </a:r>
          <a:endParaRPr lang="en-GB" dirty="0"/>
        </a:p>
      </dgm:t>
    </dgm:pt>
    <dgm:pt modelId="{8BD00F53-67D6-40E0-BCF5-D654D1528C02}" type="parTrans" cxnId="{79C2D5E2-3B01-411E-8726-6C2320257011}">
      <dgm:prSet/>
      <dgm:spPr/>
      <dgm:t>
        <a:bodyPr/>
        <a:lstStyle/>
        <a:p>
          <a:endParaRPr lang="en-GB"/>
        </a:p>
      </dgm:t>
    </dgm:pt>
    <dgm:pt modelId="{63C3B601-652D-4D0F-9B08-08EF7C7683D0}" type="sibTrans" cxnId="{79C2D5E2-3B01-411E-8726-6C2320257011}">
      <dgm:prSet/>
      <dgm:spPr/>
      <dgm:t>
        <a:bodyPr/>
        <a:lstStyle/>
        <a:p>
          <a:endParaRPr lang="en-GB"/>
        </a:p>
      </dgm:t>
    </dgm:pt>
    <dgm:pt modelId="{333073C7-D154-44F5-91BE-5CAC7A4C5222}">
      <dgm:prSet phldrT="[Text]"/>
      <dgm:spPr/>
      <dgm:t>
        <a:bodyPr/>
        <a:lstStyle/>
        <a:p>
          <a:r>
            <a:rPr lang="en-GB" dirty="0"/>
            <a:t>Production </a:t>
          </a:r>
          <a:r>
            <a:rPr lang="en-GB" dirty="0" err="1"/>
            <a:t>env’t</a:t>
          </a:r>
          <a:endParaRPr lang="en-GB" dirty="0"/>
        </a:p>
      </dgm:t>
    </dgm:pt>
    <dgm:pt modelId="{DF5D50A0-07CC-48D3-ACB9-0F1550AE0D40}" type="parTrans" cxnId="{50ACEAE0-BA7C-4C25-AE42-F3E4A54823AB}">
      <dgm:prSet/>
      <dgm:spPr/>
      <dgm:t>
        <a:bodyPr/>
        <a:lstStyle/>
        <a:p>
          <a:endParaRPr lang="en-GB"/>
        </a:p>
      </dgm:t>
    </dgm:pt>
    <dgm:pt modelId="{5AC64311-FED5-4363-A901-AA0C9D54E6E8}" type="sibTrans" cxnId="{50ACEAE0-BA7C-4C25-AE42-F3E4A54823AB}">
      <dgm:prSet/>
      <dgm:spPr/>
      <dgm:t>
        <a:bodyPr/>
        <a:lstStyle/>
        <a:p>
          <a:endParaRPr lang="en-GB"/>
        </a:p>
      </dgm:t>
    </dgm:pt>
    <dgm:pt modelId="{2284B541-8774-47C1-BDD3-A63409778BC1}">
      <dgm:prSet phldrT="[Text]"/>
      <dgm:spPr/>
      <dgm:t>
        <a:bodyPr/>
        <a:lstStyle/>
        <a:p>
          <a:r>
            <a:rPr lang="en-GB" dirty="0"/>
            <a:t>Assurance process</a:t>
          </a:r>
        </a:p>
      </dgm:t>
    </dgm:pt>
    <dgm:pt modelId="{F03826E0-E312-48A2-90DE-33773D914A6B}" type="parTrans" cxnId="{ABB92697-D22B-4C85-BCCD-B9B2A33C63A5}">
      <dgm:prSet/>
      <dgm:spPr/>
      <dgm:t>
        <a:bodyPr/>
        <a:lstStyle/>
        <a:p>
          <a:endParaRPr lang="en-GB"/>
        </a:p>
      </dgm:t>
    </dgm:pt>
    <dgm:pt modelId="{7C961406-24C2-4F56-8F4C-4C97CCC1C88E}" type="sibTrans" cxnId="{ABB92697-D22B-4C85-BCCD-B9B2A33C63A5}">
      <dgm:prSet/>
      <dgm:spPr/>
      <dgm:t>
        <a:bodyPr/>
        <a:lstStyle/>
        <a:p>
          <a:endParaRPr lang="en-GB"/>
        </a:p>
      </dgm:t>
    </dgm:pt>
    <dgm:pt modelId="{EA807216-8DAD-4937-A582-A278C1EB27DD}">
      <dgm:prSet phldrT="[Text]"/>
      <dgm:spPr/>
      <dgm:t>
        <a:bodyPr/>
        <a:lstStyle/>
        <a:p>
          <a:r>
            <a:rPr lang="en-GB" dirty="0"/>
            <a:t>Iterate Beta</a:t>
          </a:r>
        </a:p>
      </dgm:t>
    </dgm:pt>
    <dgm:pt modelId="{DB2E391B-3D2D-44B8-87A6-1489F7554995}" type="parTrans" cxnId="{828C8115-F22F-4284-9E6E-F9B7275ED634}">
      <dgm:prSet/>
      <dgm:spPr/>
      <dgm:t>
        <a:bodyPr/>
        <a:lstStyle/>
        <a:p>
          <a:endParaRPr lang="en-GB"/>
        </a:p>
      </dgm:t>
    </dgm:pt>
    <dgm:pt modelId="{275782B9-7CC4-4B07-8075-3736024A9BE9}" type="sibTrans" cxnId="{828C8115-F22F-4284-9E6E-F9B7275ED634}">
      <dgm:prSet/>
      <dgm:spPr/>
      <dgm:t>
        <a:bodyPr/>
        <a:lstStyle/>
        <a:p>
          <a:endParaRPr lang="en-GB"/>
        </a:p>
      </dgm:t>
    </dgm:pt>
    <dgm:pt modelId="{2743F598-53C4-42CF-856D-E1472F272F69}">
      <dgm:prSet phldrT="[Text]"/>
      <dgm:spPr/>
      <dgm:t>
        <a:bodyPr/>
        <a:lstStyle/>
        <a:p>
          <a:r>
            <a:rPr lang="en-GB" dirty="0"/>
            <a:t>Live</a:t>
          </a:r>
        </a:p>
      </dgm:t>
    </dgm:pt>
    <dgm:pt modelId="{4E60884A-35CA-4687-BDDD-26B451939F43}" type="parTrans" cxnId="{CA1D5D47-BF46-4FB8-A896-837B7BFC8C19}">
      <dgm:prSet/>
      <dgm:spPr/>
      <dgm:t>
        <a:bodyPr/>
        <a:lstStyle/>
        <a:p>
          <a:endParaRPr lang="en-GB"/>
        </a:p>
      </dgm:t>
    </dgm:pt>
    <dgm:pt modelId="{C53D13AF-7980-42D6-B0C3-CA1CB925B9B6}" type="sibTrans" cxnId="{CA1D5D47-BF46-4FB8-A896-837B7BFC8C19}">
      <dgm:prSet/>
      <dgm:spPr/>
      <dgm:t>
        <a:bodyPr/>
        <a:lstStyle/>
        <a:p>
          <a:endParaRPr lang="en-GB"/>
        </a:p>
      </dgm:t>
    </dgm:pt>
    <dgm:pt modelId="{F1FFCB7D-6E5D-4B69-8BB4-E5C95257288E}">
      <dgm:prSet phldrT="[Text]"/>
      <dgm:spPr/>
      <dgm:t>
        <a:bodyPr/>
        <a:lstStyle/>
        <a:p>
          <a:r>
            <a:rPr lang="en-GB" dirty="0"/>
            <a:t>Update patient</a:t>
          </a:r>
        </a:p>
      </dgm:t>
    </dgm:pt>
    <dgm:pt modelId="{979C51FC-6224-4B7B-807B-7D275C632A68}" type="parTrans" cxnId="{CEFED585-A791-4312-8528-EB66E15DEBE2}">
      <dgm:prSet/>
      <dgm:spPr/>
      <dgm:t>
        <a:bodyPr/>
        <a:lstStyle/>
        <a:p>
          <a:endParaRPr lang="en-GB"/>
        </a:p>
      </dgm:t>
    </dgm:pt>
    <dgm:pt modelId="{B9E2070B-D111-4932-A3D1-9FE0BA67B88E}" type="sibTrans" cxnId="{CEFED585-A791-4312-8528-EB66E15DEBE2}">
      <dgm:prSet/>
      <dgm:spPr/>
      <dgm:t>
        <a:bodyPr/>
        <a:lstStyle/>
        <a:p>
          <a:endParaRPr lang="en-GB"/>
        </a:p>
      </dgm:t>
    </dgm:pt>
    <dgm:pt modelId="{C864762B-D35D-4701-AB9D-3FBD960141A5}">
      <dgm:prSet phldrT="[Text]"/>
      <dgm:spPr/>
      <dgm:t>
        <a:bodyPr/>
        <a:lstStyle/>
        <a:p>
          <a:r>
            <a:rPr lang="en-GB" dirty="0"/>
            <a:t>Search and retrieve patient</a:t>
          </a:r>
        </a:p>
      </dgm:t>
    </dgm:pt>
    <dgm:pt modelId="{583EC8E6-49E6-4173-914E-184230E2A2F2}" type="parTrans" cxnId="{631D5AF1-1C6D-44B9-9840-A633E9E41DAF}">
      <dgm:prSet/>
      <dgm:spPr/>
      <dgm:t>
        <a:bodyPr/>
        <a:lstStyle/>
        <a:p>
          <a:endParaRPr lang="en-GB"/>
        </a:p>
      </dgm:t>
    </dgm:pt>
    <dgm:pt modelId="{294FD58E-7BD5-45FF-B0C0-417F2769B9FE}" type="sibTrans" cxnId="{631D5AF1-1C6D-44B9-9840-A633E9E41DAF}">
      <dgm:prSet/>
      <dgm:spPr/>
      <dgm:t>
        <a:bodyPr/>
        <a:lstStyle/>
        <a:p>
          <a:endParaRPr lang="en-GB"/>
        </a:p>
      </dgm:t>
    </dgm:pt>
    <dgm:pt modelId="{7F800F95-EC9A-4C13-9909-8D86F27665A4}">
      <dgm:prSet phldrT="[Text]"/>
      <dgm:spPr/>
      <dgm:t>
        <a:bodyPr/>
        <a:lstStyle/>
        <a:p>
          <a:r>
            <a:rPr lang="en-GB" b="1" dirty="0"/>
            <a:t>01/01/20 - 31/03/20</a:t>
          </a:r>
        </a:p>
      </dgm:t>
    </dgm:pt>
    <dgm:pt modelId="{798500AC-D17B-4AE5-9B71-92D547F0C5E4}" type="parTrans" cxnId="{00E663D8-000F-4081-A65F-B9A842F36924}">
      <dgm:prSet/>
      <dgm:spPr/>
      <dgm:t>
        <a:bodyPr/>
        <a:lstStyle/>
        <a:p>
          <a:endParaRPr lang="en-GB"/>
        </a:p>
      </dgm:t>
    </dgm:pt>
    <dgm:pt modelId="{2E5D8A7C-B94D-4552-B9AD-B1C8C22B0062}" type="sibTrans" cxnId="{00E663D8-000F-4081-A65F-B9A842F36924}">
      <dgm:prSet/>
      <dgm:spPr/>
      <dgm:t>
        <a:bodyPr/>
        <a:lstStyle/>
        <a:p>
          <a:endParaRPr lang="en-GB"/>
        </a:p>
      </dgm:t>
    </dgm:pt>
    <dgm:pt modelId="{C0C4F6F2-A7FA-4059-9F82-48682BF932EF}">
      <dgm:prSet phldrT="[Text]"/>
      <dgm:spPr/>
      <dgm:t>
        <a:bodyPr/>
        <a:lstStyle/>
        <a:p>
          <a:r>
            <a:rPr lang="en-GB" b="1" dirty="0"/>
            <a:t>19/09/19 - 15/11/19</a:t>
          </a:r>
        </a:p>
      </dgm:t>
    </dgm:pt>
    <dgm:pt modelId="{A9AA6BFA-BF2C-43B3-A687-0F92D7A35F13}" type="parTrans" cxnId="{1E4D4F05-2FCB-4116-A52D-1267BFCAC9BE}">
      <dgm:prSet/>
      <dgm:spPr/>
      <dgm:t>
        <a:bodyPr/>
        <a:lstStyle/>
        <a:p>
          <a:endParaRPr lang="en-GB"/>
        </a:p>
      </dgm:t>
    </dgm:pt>
    <dgm:pt modelId="{C308D31B-B066-4B37-9383-20FC1F2BF532}" type="sibTrans" cxnId="{1E4D4F05-2FCB-4116-A52D-1267BFCAC9BE}">
      <dgm:prSet/>
      <dgm:spPr/>
      <dgm:t>
        <a:bodyPr/>
        <a:lstStyle/>
        <a:p>
          <a:endParaRPr lang="en-GB"/>
        </a:p>
      </dgm:t>
    </dgm:pt>
    <dgm:pt modelId="{E99EB624-FC54-4678-9144-A6FD79A1AC96}">
      <dgm:prSet phldrT="[Text]"/>
      <dgm:spPr/>
      <dgm:t>
        <a:bodyPr/>
        <a:lstStyle/>
        <a:p>
          <a:r>
            <a:rPr lang="en-GB" b="1" dirty="0"/>
            <a:t>16/11/19 - 31/12/19</a:t>
          </a:r>
        </a:p>
      </dgm:t>
    </dgm:pt>
    <dgm:pt modelId="{BE0ED7AD-F29F-4958-AE4D-F009634FA36F}" type="parTrans" cxnId="{B6C18580-0BC3-47B3-8AC3-3356B716D264}">
      <dgm:prSet/>
      <dgm:spPr/>
      <dgm:t>
        <a:bodyPr/>
        <a:lstStyle/>
        <a:p>
          <a:endParaRPr lang="en-GB"/>
        </a:p>
      </dgm:t>
    </dgm:pt>
    <dgm:pt modelId="{BE3DA69A-D3F5-41F2-8CC4-324E5A1BDD54}" type="sibTrans" cxnId="{B6C18580-0BC3-47B3-8AC3-3356B716D264}">
      <dgm:prSet/>
      <dgm:spPr/>
      <dgm:t>
        <a:bodyPr/>
        <a:lstStyle/>
        <a:p>
          <a:endParaRPr lang="en-GB"/>
        </a:p>
      </dgm:t>
    </dgm:pt>
    <dgm:pt modelId="{B3B53051-332D-4B55-8478-67DAFB99900D}">
      <dgm:prSet phldrT="[Text]"/>
      <dgm:spPr/>
      <dgm:t>
        <a:bodyPr/>
        <a:lstStyle/>
        <a:p>
          <a:r>
            <a:rPr lang="en-GB" dirty="0"/>
            <a:t>User testing</a:t>
          </a:r>
        </a:p>
      </dgm:t>
    </dgm:pt>
    <dgm:pt modelId="{27E61C65-9237-473D-AE1F-B055642713A9}" type="parTrans" cxnId="{A45E054F-83DD-459A-8688-A52F7442C496}">
      <dgm:prSet/>
      <dgm:spPr/>
      <dgm:t>
        <a:bodyPr/>
        <a:lstStyle/>
        <a:p>
          <a:endParaRPr lang="en-GB"/>
        </a:p>
      </dgm:t>
    </dgm:pt>
    <dgm:pt modelId="{0510492F-3AA1-4086-8921-B0FD35F4BA6F}" type="sibTrans" cxnId="{A45E054F-83DD-459A-8688-A52F7442C496}">
      <dgm:prSet/>
      <dgm:spPr/>
      <dgm:t>
        <a:bodyPr/>
        <a:lstStyle/>
        <a:p>
          <a:endParaRPr lang="en-GB"/>
        </a:p>
      </dgm:t>
    </dgm:pt>
    <dgm:pt modelId="{CEAF21AB-C0CB-40BB-92E8-0593213CA270}">
      <dgm:prSet phldrT="[Text]"/>
      <dgm:spPr/>
      <dgm:t>
        <a:bodyPr/>
        <a:lstStyle/>
        <a:p>
          <a:r>
            <a:rPr lang="en-GB" b="1" dirty="0"/>
            <a:t>01/04/20 - 30/09/20</a:t>
          </a:r>
        </a:p>
      </dgm:t>
    </dgm:pt>
    <dgm:pt modelId="{4010BD32-DF73-4B45-9571-D66D07BACB49}" type="parTrans" cxnId="{845987A6-3B03-49E7-96D7-B05A1388B811}">
      <dgm:prSet/>
      <dgm:spPr/>
      <dgm:t>
        <a:bodyPr/>
        <a:lstStyle/>
        <a:p>
          <a:endParaRPr lang="en-GB"/>
        </a:p>
      </dgm:t>
    </dgm:pt>
    <dgm:pt modelId="{5157DA37-F69B-4FDE-B2F5-36D19D900426}" type="sibTrans" cxnId="{845987A6-3B03-49E7-96D7-B05A1388B811}">
      <dgm:prSet/>
      <dgm:spPr/>
      <dgm:t>
        <a:bodyPr/>
        <a:lstStyle/>
        <a:p>
          <a:endParaRPr lang="en-GB"/>
        </a:p>
      </dgm:t>
    </dgm:pt>
    <dgm:pt modelId="{6BF4D3D2-8123-4A6A-B51D-4C2A164AD376}">
      <dgm:prSet phldrT="[Text]"/>
      <dgm:spPr/>
      <dgm:t>
        <a:bodyPr/>
        <a:lstStyle/>
        <a:p>
          <a:r>
            <a:rPr lang="en-GB" dirty="0"/>
            <a:t>Unauthenticated access (SMSP+)</a:t>
          </a:r>
        </a:p>
      </dgm:t>
    </dgm:pt>
    <dgm:pt modelId="{69154614-ED82-488A-B4C7-D56375F9D900}" type="parTrans" cxnId="{6E03D6B4-39DD-42D4-8716-6FF17AB65B7A}">
      <dgm:prSet/>
      <dgm:spPr/>
      <dgm:t>
        <a:bodyPr/>
        <a:lstStyle/>
        <a:p>
          <a:endParaRPr lang="en-GB"/>
        </a:p>
      </dgm:t>
    </dgm:pt>
    <dgm:pt modelId="{0B12B3F4-B573-4258-8DC8-DB76921ECD48}" type="sibTrans" cxnId="{6E03D6B4-39DD-42D4-8716-6FF17AB65B7A}">
      <dgm:prSet/>
      <dgm:spPr/>
      <dgm:t>
        <a:bodyPr/>
        <a:lstStyle/>
        <a:p>
          <a:endParaRPr lang="en-GB"/>
        </a:p>
      </dgm:t>
    </dgm:pt>
    <dgm:pt modelId="{339E7075-F6E0-4939-957E-43CD601FCF0E}">
      <dgm:prSet phldrT="[Text]"/>
      <dgm:spPr/>
      <dgm:t>
        <a:bodyPr/>
        <a:lstStyle/>
        <a:p>
          <a:r>
            <a:rPr lang="en-GB" dirty="0"/>
            <a:t>Citizen access</a:t>
          </a:r>
        </a:p>
      </dgm:t>
    </dgm:pt>
    <dgm:pt modelId="{25249138-89B7-4E2B-96A4-93911FFB4531}" type="parTrans" cxnId="{F4E40862-72A2-489D-BC2A-2DFFC7820599}">
      <dgm:prSet/>
      <dgm:spPr/>
      <dgm:t>
        <a:bodyPr/>
        <a:lstStyle/>
        <a:p>
          <a:endParaRPr lang="en-GB"/>
        </a:p>
      </dgm:t>
    </dgm:pt>
    <dgm:pt modelId="{4B410FD3-4EE4-4E95-8D65-E29057490C7F}" type="sibTrans" cxnId="{F4E40862-72A2-489D-BC2A-2DFFC7820599}">
      <dgm:prSet/>
      <dgm:spPr/>
      <dgm:t>
        <a:bodyPr/>
        <a:lstStyle/>
        <a:p>
          <a:endParaRPr lang="en-GB"/>
        </a:p>
      </dgm:t>
    </dgm:pt>
    <dgm:pt modelId="{A5FE6953-0B1A-4627-BD08-1722DF2385D5}" type="pres">
      <dgm:prSet presAssocID="{329E2AD2-1E7D-4F98-8737-455CE6A2658C}" presName="Name0" presStyleCnt="0">
        <dgm:presLayoutVars>
          <dgm:dir/>
          <dgm:animLvl val="lvl"/>
          <dgm:resizeHandles val="exact"/>
        </dgm:presLayoutVars>
      </dgm:prSet>
      <dgm:spPr/>
    </dgm:pt>
    <dgm:pt modelId="{9205A029-0034-49EA-895A-3908904330F1}" type="pres">
      <dgm:prSet presAssocID="{8DD46B5C-DB0E-46FA-B1A4-4C7FF8F7A83A}" presName="composite" presStyleCnt="0"/>
      <dgm:spPr/>
    </dgm:pt>
    <dgm:pt modelId="{23DE6CBA-4DB6-446E-A339-E21288DEFB27}" type="pres">
      <dgm:prSet presAssocID="{8DD46B5C-DB0E-46FA-B1A4-4C7FF8F7A83A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0B46B4-415F-401D-B78C-8A082808C5F1}" type="pres">
      <dgm:prSet presAssocID="{8DD46B5C-DB0E-46FA-B1A4-4C7FF8F7A83A}" presName="desTx" presStyleLbl="revTx" presStyleIdx="0" presStyleCnt="5">
        <dgm:presLayoutVars>
          <dgm:bulletEnabled val="1"/>
        </dgm:presLayoutVars>
      </dgm:prSet>
      <dgm:spPr/>
    </dgm:pt>
    <dgm:pt modelId="{EB4EA3F0-45B5-4E09-BB89-2C6F6C817027}" type="pres">
      <dgm:prSet presAssocID="{90DDEC0C-D408-48FB-B2DC-D655C714616F}" presName="space" presStyleCnt="0"/>
      <dgm:spPr/>
    </dgm:pt>
    <dgm:pt modelId="{DAB1CDE8-06E6-4486-853C-18A79E51939B}" type="pres">
      <dgm:prSet presAssocID="{0FFB8616-CA4C-44AF-A900-905784423944}" presName="composite" presStyleCnt="0"/>
      <dgm:spPr/>
    </dgm:pt>
    <dgm:pt modelId="{A24725DD-6D7D-494B-A03D-35C5ABE8DF44}" type="pres">
      <dgm:prSet presAssocID="{0FFB8616-CA4C-44AF-A900-905784423944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D91077C-9328-462F-9C33-ADD3FA3D774E}" type="pres">
      <dgm:prSet presAssocID="{0FFB8616-CA4C-44AF-A900-905784423944}" presName="desTx" presStyleLbl="revTx" presStyleIdx="1" presStyleCnt="5">
        <dgm:presLayoutVars>
          <dgm:bulletEnabled val="1"/>
        </dgm:presLayoutVars>
      </dgm:prSet>
      <dgm:spPr/>
    </dgm:pt>
    <dgm:pt modelId="{7E4B57AD-AE7F-4F92-BFFD-7D53C78500B4}" type="pres">
      <dgm:prSet presAssocID="{A4DA355F-FA3C-4DA8-B1C8-FC45CB18B3F8}" presName="space" presStyleCnt="0"/>
      <dgm:spPr/>
    </dgm:pt>
    <dgm:pt modelId="{58BE448D-943C-46A0-A83B-904B03DA072B}" type="pres">
      <dgm:prSet presAssocID="{772EA270-2596-494E-9229-859AC5558A1C}" presName="composite" presStyleCnt="0"/>
      <dgm:spPr/>
    </dgm:pt>
    <dgm:pt modelId="{DA642807-0AEC-4C78-98DC-65DE39E610D9}" type="pres">
      <dgm:prSet presAssocID="{772EA270-2596-494E-9229-859AC5558A1C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8783491-D804-4475-B13D-19A10F2B867C}" type="pres">
      <dgm:prSet presAssocID="{772EA270-2596-494E-9229-859AC5558A1C}" presName="desTx" presStyleLbl="revTx" presStyleIdx="2" presStyleCnt="5">
        <dgm:presLayoutVars>
          <dgm:bulletEnabled val="1"/>
        </dgm:presLayoutVars>
      </dgm:prSet>
      <dgm:spPr/>
    </dgm:pt>
    <dgm:pt modelId="{9D8AE1E2-BAB0-4EA2-B45A-CBBCC83ADDB5}" type="pres">
      <dgm:prSet presAssocID="{44A23008-C5C0-46CB-853B-24C65F53AD58}" presName="space" presStyleCnt="0"/>
      <dgm:spPr/>
    </dgm:pt>
    <dgm:pt modelId="{077830CC-4E60-4232-87F5-8CB2F0BCDAC9}" type="pres">
      <dgm:prSet presAssocID="{67C32999-329B-45B0-AD87-5804B10E943F}" presName="composite" presStyleCnt="0"/>
      <dgm:spPr/>
    </dgm:pt>
    <dgm:pt modelId="{6D243A5A-9F51-4D1B-946D-12934B6C210F}" type="pres">
      <dgm:prSet presAssocID="{67C32999-329B-45B0-AD87-5804B10E943F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3242E8F-3F17-4EC2-9B1B-680D5124D83A}" type="pres">
      <dgm:prSet presAssocID="{67C32999-329B-45B0-AD87-5804B10E943F}" presName="desTx" presStyleLbl="revTx" presStyleIdx="3" presStyleCnt="5">
        <dgm:presLayoutVars>
          <dgm:bulletEnabled val="1"/>
        </dgm:presLayoutVars>
      </dgm:prSet>
      <dgm:spPr/>
    </dgm:pt>
    <dgm:pt modelId="{A2E1AC77-4762-410B-9955-083E4E833CE9}" type="pres">
      <dgm:prSet presAssocID="{4157D394-32B8-40BE-8FE3-3CD81016AEE7}" presName="space" presStyleCnt="0"/>
      <dgm:spPr/>
    </dgm:pt>
    <dgm:pt modelId="{9A776347-37D6-4D1E-A854-B9795F671089}" type="pres">
      <dgm:prSet presAssocID="{EA807216-8DAD-4937-A582-A278C1EB27DD}" presName="composite" presStyleCnt="0"/>
      <dgm:spPr/>
    </dgm:pt>
    <dgm:pt modelId="{32727CF0-DC41-4B61-898A-C0CF0B562C60}" type="pres">
      <dgm:prSet presAssocID="{EA807216-8DAD-4937-A582-A278C1EB27D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263B337-0B89-4503-B896-40EABD29126C}" type="pres">
      <dgm:prSet presAssocID="{EA807216-8DAD-4937-A582-A278C1EB27DD}" presName="desTx" presStyleLbl="revTx" presStyleIdx="4" presStyleCnt="5">
        <dgm:presLayoutVars>
          <dgm:bulletEnabled val="1"/>
        </dgm:presLayoutVars>
      </dgm:prSet>
      <dgm:spPr/>
    </dgm:pt>
    <dgm:pt modelId="{B72AD9D9-3474-42C3-B838-BF57346109E5}" type="pres">
      <dgm:prSet presAssocID="{275782B9-7CC4-4B07-8075-3736024A9BE9}" presName="space" presStyleCnt="0"/>
      <dgm:spPr/>
    </dgm:pt>
    <dgm:pt modelId="{36C1ACC9-4875-427C-9A82-09A9D89723B6}" type="pres">
      <dgm:prSet presAssocID="{2743F598-53C4-42CF-856D-E1472F272F69}" presName="composite" presStyleCnt="0"/>
      <dgm:spPr/>
    </dgm:pt>
    <dgm:pt modelId="{53E579EF-4886-4C97-8DDC-A9E36ADC3694}" type="pres">
      <dgm:prSet presAssocID="{2743F598-53C4-42CF-856D-E1472F272F69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ED50092-5C1C-409D-BAF0-B466B01E9561}" type="pres">
      <dgm:prSet presAssocID="{2743F598-53C4-42CF-856D-E1472F272F69}" presName="desTx" presStyleLbl="revTx" presStyleIdx="4" presStyleCnt="5">
        <dgm:presLayoutVars>
          <dgm:bulletEnabled val="1"/>
        </dgm:presLayoutVars>
      </dgm:prSet>
      <dgm:spPr/>
    </dgm:pt>
  </dgm:ptLst>
  <dgm:cxnLst>
    <dgm:cxn modelId="{1E4D4F05-2FCB-4116-A52D-1267BFCAC9BE}" srcId="{0FFB8616-CA4C-44AF-A900-905784423944}" destId="{C0C4F6F2-A7FA-4059-9F82-48682BF932EF}" srcOrd="0" destOrd="0" parTransId="{A9AA6BFA-BF2C-43B3-A687-0F92D7A35F13}" sibTransId="{C308D31B-B066-4B37-9383-20FC1F2BF532}"/>
    <dgm:cxn modelId="{A5A48705-E306-4233-86BF-BF60D899D45F}" srcId="{0FFB8616-CA4C-44AF-A900-905784423944}" destId="{EC75AB8E-E6DD-4D56-BB8D-D4CB10145B74}" srcOrd="2" destOrd="0" parTransId="{3EF6D4BC-BF68-4F0F-A27D-DA56F16A5C2C}" sibTransId="{5089F035-2DAB-41B3-B38E-38F9E40EB7E7}"/>
    <dgm:cxn modelId="{D4A25E06-3F0D-4D6A-8E1C-8DA482FEF267}" srcId="{329E2AD2-1E7D-4F98-8737-455CE6A2658C}" destId="{67C32999-329B-45B0-AD87-5804B10E943F}" srcOrd="3" destOrd="0" parTransId="{00516B04-8E25-4F24-9F23-0FA394B8BA35}" sibTransId="{4157D394-32B8-40BE-8FE3-3CD81016AEE7}"/>
    <dgm:cxn modelId="{828C8115-F22F-4284-9E6E-F9B7275ED634}" srcId="{329E2AD2-1E7D-4F98-8737-455CE6A2658C}" destId="{EA807216-8DAD-4937-A582-A278C1EB27DD}" srcOrd="4" destOrd="0" parTransId="{DB2E391B-3D2D-44B8-87A6-1489F7554995}" sibTransId="{275782B9-7CC4-4B07-8075-3736024A9BE9}"/>
    <dgm:cxn modelId="{0767A11E-9E25-410E-A048-8752B7F8F93F}" srcId="{8DD46B5C-DB0E-46FA-B1A4-4C7FF8F7A83A}" destId="{CC78204F-F62F-4F16-986F-3FFED83873DB}" srcOrd="0" destOrd="0" parTransId="{C0D69E4D-BCE1-434E-BF1E-74C1CD40A0ED}" sibTransId="{BDFBAF8B-CF6E-4644-8AA9-6A8E751B5169}"/>
    <dgm:cxn modelId="{B3A8272D-3F49-41AA-A8C5-F641E8018EC3}" srcId="{772EA270-2596-494E-9229-859AC5558A1C}" destId="{E6FCE796-92B1-406F-9C84-140FAE7B18C6}" srcOrd="1" destOrd="0" parTransId="{508EBB1A-D770-4637-BBF9-5934439EEE75}" sibTransId="{6D7DD66E-163A-4AE6-8E34-00AEB535B124}"/>
    <dgm:cxn modelId="{2EFB292D-866F-4428-8F79-11268901E7FC}" type="presOf" srcId="{F1FFCB7D-6E5D-4B69-8BB4-E5C95257288E}" destId="{A263B337-0B89-4503-B896-40EABD29126C}" srcOrd="0" destOrd="1" presId="urn:microsoft.com/office/officeart/2005/8/layout/chevron1"/>
    <dgm:cxn modelId="{1A6DA330-E011-49DB-BFD3-F5CAE3AE1AC1}" type="presOf" srcId="{EC75AB8E-E6DD-4D56-BB8D-D4CB10145B74}" destId="{BD91077C-9328-462F-9C33-ADD3FA3D774E}" srcOrd="0" destOrd="2" presId="urn:microsoft.com/office/officeart/2005/8/layout/chevron1"/>
    <dgm:cxn modelId="{773F6631-BD11-4552-80C3-BB169ED02674}" type="presOf" srcId="{CC78204F-F62F-4F16-986F-3FFED83873DB}" destId="{1D0B46B4-415F-401D-B78C-8A082808C5F1}" srcOrd="0" destOrd="0" presId="urn:microsoft.com/office/officeart/2005/8/layout/chevron1"/>
    <dgm:cxn modelId="{16B11636-D8C6-4928-B8D0-43E8F013704A}" type="presOf" srcId="{B3B53051-332D-4B55-8478-67DAFB99900D}" destId="{48783491-D804-4475-B13D-19A10F2B867C}" srcOrd="0" destOrd="2" presId="urn:microsoft.com/office/officeart/2005/8/layout/chevron1"/>
    <dgm:cxn modelId="{F4E40862-72A2-489D-BC2A-2DFFC7820599}" srcId="{EA807216-8DAD-4937-A582-A278C1EB27DD}" destId="{339E7075-F6E0-4939-957E-43CD601FCF0E}" srcOrd="3" destOrd="0" parTransId="{25249138-89B7-4E2B-96A4-93911FFB4531}" sibTransId="{4B410FD3-4EE4-4E95-8D65-E29057490C7F}"/>
    <dgm:cxn modelId="{26F5E943-618B-4D6E-9B96-E2DF5C6F316A}" type="presOf" srcId="{2743F598-53C4-42CF-856D-E1472F272F69}" destId="{53E579EF-4886-4C97-8DDC-A9E36ADC3694}" srcOrd="0" destOrd="0" presId="urn:microsoft.com/office/officeart/2005/8/layout/chevron1"/>
    <dgm:cxn modelId="{CA1D5D47-BF46-4FB8-A896-837B7BFC8C19}" srcId="{329E2AD2-1E7D-4F98-8737-455CE6A2658C}" destId="{2743F598-53C4-42CF-856D-E1472F272F69}" srcOrd="5" destOrd="0" parTransId="{4E60884A-35CA-4687-BDDD-26B451939F43}" sibTransId="{C53D13AF-7980-42D6-B0C3-CA1CB925B9B6}"/>
    <dgm:cxn modelId="{9E0E2D69-1D6B-40AD-BEEF-853F680B7C36}" type="presOf" srcId="{E99EB624-FC54-4678-9144-A6FD79A1AC96}" destId="{48783491-D804-4475-B13D-19A10F2B867C}" srcOrd="0" destOrd="0" presId="urn:microsoft.com/office/officeart/2005/8/layout/chevron1"/>
    <dgm:cxn modelId="{86098849-1787-43E2-8380-689F747EE392}" type="presOf" srcId="{67C32999-329B-45B0-AD87-5804B10E943F}" destId="{6D243A5A-9F51-4D1B-946D-12934B6C210F}" srcOrd="0" destOrd="0" presId="urn:microsoft.com/office/officeart/2005/8/layout/chevron1"/>
    <dgm:cxn modelId="{2A27704A-E67E-4292-BAC7-FF7B948A3A40}" type="presOf" srcId="{EA807216-8DAD-4937-A582-A278C1EB27DD}" destId="{32727CF0-DC41-4B61-898A-C0CF0B562C60}" srcOrd="0" destOrd="0" presId="urn:microsoft.com/office/officeart/2005/8/layout/chevron1"/>
    <dgm:cxn modelId="{B24E616E-2A1D-49E1-A5FA-AEFB02D8378C}" type="presOf" srcId="{8DD46B5C-DB0E-46FA-B1A4-4C7FF8F7A83A}" destId="{23DE6CBA-4DB6-446E-A339-E21288DEFB27}" srcOrd="0" destOrd="0" presId="urn:microsoft.com/office/officeart/2005/8/layout/chevron1"/>
    <dgm:cxn modelId="{A45E054F-83DD-459A-8688-A52F7442C496}" srcId="{772EA270-2596-494E-9229-859AC5558A1C}" destId="{B3B53051-332D-4B55-8478-67DAFB99900D}" srcOrd="2" destOrd="0" parTransId="{27E61C65-9237-473D-AE1F-B055642713A9}" sibTransId="{0510492F-3AA1-4086-8921-B0FD35F4BA6F}"/>
    <dgm:cxn modelId="{D20B9B74-CAEB-4005-A9D5-49208F9BD887}" type="presOf" srcId="{333073C7-D154-44F5-91BE-5CAC7A4C5222}" destId="{93242E8F-3F17-4EC2-9B1B-680D5124D83A}" srcOrd="0" destOrd="3" presId="urn:microsoft.com/office/officeart/2005/8/layout/chevron1"/>
    <dgm:cxn modelId="{9A26DF56-583D-4D83-8DEC-BE5A301206EC}" type="presOf" srcId="{807A469C-4AB9-4A4C-BF73-175C44628CAB}" destId="{1D0B46B4-415F-401D-B78C-8A082808C5F1}" srcOrd="0" destOrd="1" presId="urn:microsoft.com/office/officeart/2005/8/layout/chevron1"/>
    <dgm:cxn modelId="{E3821278-631F-4FEE-B67D-59D9F2A09984}" type="presOf" srcId="{E6FCE796-92B1-406F-9C84-140FAE7B18C6}" destId="{48783491-D804-4475-B13D-19A10F2B867C}" srcOrd="0" destOrd="1" presId="urn:microsoft.com/office/officeart/2005/8/layout/chevron1"/>
    <dgm:cxn modelId="{0E74DA58-6F18-46DE-8197-CBE1FA011F23}" type="presOf" srcId="{6BF4D3D2-8123-4A6A-B51D-4C2A164AD376}" destId="{A263B337-0B89-4503-B896-40EABD29126C}" srcOrd="0" destOrd="2" presId="urn:microsoft.com/office/officeart/2005/8/layout/chevron1"/>
    <dgm:cxn modelId="{7973F37D-9605-4644-A702-92AD4C07806D}" srcId="{329E2AD2-1E7D-4F98-8737-455CE6A2658C}" destId="{772EA270-2596-494E-9229-859AC5558A1C}" srcOrd="2" destOrd="0" parTransId="{ED465A1A-229E-4952-AD8B-097AD1CB1256}" sibTransId="{44A23008-C5C0-46CB-853B-24C65F53AD58}"/>
    <dgm:cxn modelId="{D1B1267F-4A08-4A26-8283-C0AF9C837333}" srcId="{8DD46B5C-DB0E-46FA-B1A4-4C7FF8F7A83A}" destId="{5A1A7018-6EAC-4343-B9FC-14DFDBC6B8A8}" srcOrd="2" destOrd="0" parTransId="{0010A890-1DE2-475C-B0BA-12948C5E4EDD}" sibTransId="{37995FC7-B2C6-474C-8C1D-B99CC3864B20}"/>
    <dgm:cxn modelId="{34B92480-FEE7-4014-A854-2EC1CD3E350A}" srcId="{8DD46B5C-DB0E-46FA-B1A4-4C7FF8F7A83A}" destId="{807A469C-4AB9-4A4C-BF73-175C44628CAB}" srcOrd="1" destOrd="0" parTransId="{8BEAAEC8-7DA0-40F3-8797-B4ABB3A6A3C4}" sibTransId="{ABB32686-B763-486E-8054-2E414D2564D9}"/>
    <dgm:cxn modelId="{B6C18580-0BC3-47B3-8AC3-3356B716D264}" srcId="{772EA270-2596-494E-9229-859AC5558A1C}" destId="{E99EB624-FC54-4678-9144-A6FD79A1AC96}" srcOrd="0" destOrd="0" parTransId="{BE0ED7AD-F29F-4958-AE4D-F009634FA36F}" sibTransId="{BE3DA69A-D3F5-41F2-8CC4-324E5A1BDD54}"/>
    <dgm:cxn modelId="{CEFED585-A791-4312-8528-EB66E15DEBE2}" srcId="{EA807216-8DAD-4937-A582-A278C1EB27DD}" destId="{F1FFCB7D-6E5D-4B69-8BB4-E5C95257288E}" srcOrd="1" destOrd="0" parTransId="{979C51FC-6224-4B7B-807B-7D275C632A68}" sibTransId="{B9E2070B-D111-4932-A3D1-9FE0BA67B88E}"/>
    <dgm:cxn modelId="{5BEC8686-B289-43DE-9662-F4E6BB48EB3F}" type="presOf" srcId="{339E7075-F6E0-4939-957E-43CD601FCF0E}" destId="{A263B337-0B89-4503-B896-40EABD29126C}" srcOrd="0" destOrd="3" presId="urn:microsoft.com/office/officeart/2005/8/layout/chevron1"/>
    <dgm:cxn modelId="{0F10718E-187B-4C3E-B80C-0A8E2E5F64A3}" type="presOf" srcId="{772EA270-2596-494E-9229-859AC5558A1C}" destId="{DA642807-0AEC-4C78-98DC-65DE39E610D9}" srcOrd="0" destOrd="0" presId="urn:microsoft.com/office/officeart/2005/8/layout/chevron1"/>
    <dgm:cxn modelId="{ABB92697-D22B-4C85-BCCD-B9B2A33C63A5}" srcId="{67C32999-329B-45B0-AD87-5804B10E943F}" destId="{2284B541-8774-47C1-BDD3-A63409778BC1}" srcOrd="4" destOrd="0" parTransId="{F03826E0-E312-48A2-90DE-33773D914A6B}" sibTransId="{7C961406-24C2-4F56-8F4C-4C97CCC1C88E}"/>
    <dgm:cxn modelId="{F531679D-43C2-4DA8-BF1B-AA426C0322A0}" type="presOf" srcId="{2284B541-8774-47C1-BDD3-A63409778BC1}" destId="{93242E8F-3F17-4EC2-9B1B-680D5124D83A}" srcOrd="0" destOrd="4" presId="urn:microsoft.com/office/officeart/2005/8/layout/chevron1"/>
    <dgm:cxn modelId="{845987A6-3B03-49E7-96D7-B05A1388B811}" srcId="{EA807216-8DAD-4937-A582-A278C1EB27DD}" destId="{CEAF21AB-C0CB-40BB-92E8-0593213CA270}" srcOrd="0" destOrd="0" parTransId="{4010BD32-DF73-4B45-9571-D66D07BACB49}" sibTransId="{5157DA37-F69B-4FDE-B2F5-36D19D900426}"/>
    <dgm:cxn modelId="{6E03D6B4-39DD-42D4-8716-6FF17AB65B7A}" srcId="{EA807216-8DAD-4937-A582-A278C1EB27DD}" destId="{6BF4D3D2-8123-4A6A-B51D-4C2A164AD376}" srcOrd="2" destOrd="0" parTransId="{69154614-ED82-488A-B4C7-D56375F9D900}" sibTransId="{0B12B3F4-B573-4258-8DC8-DB76921ECD48}"/>
    <dgm:cxn modelId="{79CEF2BC-B5D8-45B2-93BA-030551044983}" type="presOf" srcId="{C0C4F6F2-A7FA-4059-9F82-48682BF932EF}" destId="{BD91077C-9328-462F-9C33-ADD3FA3D774E}" srcOrd="0" destOrd="0" presId="urn:microsoft.com/office/officeart/2005/8/layout/chevron1"/>
    <dgm:cxn modelId="{B23E22CB-50F4-4784-9E4A-2D927ECCAEB6}" type="presOf" srcId="{6F6DFF67-FA6A-4D39-B955-4D29EED0E39A}" destId="{BD91077C-9328-462F-9C33-ADD3FA3D774E}" srcOrd="0" destOrd="1" presId="urn:microsoft.com/office/officeart/2005/8/layout/chevron1"/>
    <dgm:cxn modelId="{15517AD1-70DA-418D-8680-8390D7847D5B}" type="presOf" srcId="{5A1A7018-6EAC-4343-B9FC-14DFDBC6B8A8}" destId="{1D0B46B4-415F-401D-B78C-8A082808C5F1}" srcOrd="0" destOrd="2" presId="urn:microsoft.com/office/officeart/2005/8/layout/chevron1"/>
    <dgm:cxn modelId="{2438B8D5-976A-4B7A-AE12-89923DA34446}" type="presOf" srcId="{CEAF21AB-C0CB-40BB-92E8-0593213CA270}" destId="{A263B337-0B89-4503-B896-40EABD29126C}" srcOrd="0" destOrd="0" presId="urn:microsoft.com/office/officeart/2005/8/layout/chevron1"/>
    <dgm:cxn modelId="{00E663D8-000F-4081-A65F-B9A842F36924}" srcId="{67C32999-329B-45B0-AD87-5804B10E943F}" destId="{7F800F95-EC9A-4C13-9909-8D86F27665A4}" srcOrd="0" destOrd="0" parTransId="{798500AC-D17B-4AE5-9B71-92D547F0C5E4}" sibTransId="{2E5D8A7C-B94D-4552-B9AD-B1C8C22B0062}"/>
    <dgm:cxn modelId="{50ACEAE0-BA7C-4C25-AE42-F3E4A54823AB}" srcId="{67C32999-329B-45B0-AD87-5804B10E943F}" destId="{333073C7-D154-44F5-91BE-5CAC7A4C5222}" srcOrd="3" destOrd="0" parTransId="{DF5D50A0-07CC-48D3-ACB9-0F1550AE0D40}" sibTransId="{5AC64311-FED5-4363-A901-AA0C9D54E6E8}"/>
    <dgm:cxn modelId="{79C2D5E2-3B01-411E-8726-6C2320257011}" srcId="{67C32999-329B-45B0-AD87-5804B10E943F}" destId="{8104A745-CCD5-43ED-8E02-DC45EADA4433}" srcOrd="2" destOrd="0" parTransId="{8BD00F53-67D6-40E0-BCF5-D654D1528C02}" sibTransId="{63C3B601-652D-4D0F-9B08-08EF7C7683D0}"/>
    <dgm:cxn modelId="{8756AAE9-0411-4119-903E-A6FBF4122136}" srcId="{0FFB8616-CA4C-44AF-A900-905784423944}" destId="{6F6DFF67-FA6A-4D39-B955-4D29EED0E39A}" srcOrd="1" destOrd="0" parTransId="{692C7F3D-67C7-4382-BCFD-CD100EACEFBD}" sibTransId="{A52EC7CC-1989-4433-A482-0234FED0B9B3}"/>
    <dgm:cxn modelId="{F91E2DEA-F8AE-4A87-8581-48443C825166}" type="presOf" srcId="{7F800F95-EC9A-4C13-9909-8D86F27665A4}" destId="{93242E8F-3F17-4EC2-9B1B-680D5124D83A}" srcOrd="0" destOrd="0" presId="urn:microsoft.com/office/officeart/2005/8/layout/chevron1"/>
    <dgm:cxn modelId="{09C1C7EC-5BF0-4FE9-BBF3-16D16FF24B81}" type="presOf" srcId="{329E2AD2-1E7D-4F98-8737-455CE6A2658C}" destId="{A5FE6953-0B1A-4627-BD08-1722DF2385D5}" srcOrd="0" destOrd="0" presId="urn:microsoft.com/office/officeart/2005/8/layout/chevron1"/>
    <dgm:cxn modelId="{6F0386EF-CFA7-472A-9E37-6025D7FA7AD6}" srcId="{329E2AD2-1E7D-4F98-8737-455CE6A2658C}" destId="{8DD46B5C-DB0E-46FA-B1A4-4C7FF8F7A83A}" srcOrd="0" destOrd="0" parTransId="{E9DFC2FA-356D-4F93-88A0-CE1FE4F3BE34}" sibTransId="{90DDEC0C-D408-48FB-B2DC-D655C714616F}"/>
    <dgm:cxn modelId="{631D5AF1-1C6D-44B9-9840-A633E9E41DAF}" srcId="{67C32999-329B-45B0-AD87-5804B10E943F}" destId="{C864762B-D35D-4701-AB9D-3FBD960141A5}" srcOrd="1" destOrd="0" parTransId="{583EC8E6-49E6-4173-914E-184230E2A2F2}" sibTransId="{294FD58E-7BD5-45FF-B0C0-417F2769B9FE}"/>
    <dgm:cxn modelId="{84FBC0F1-BBD0-4EB9-AC0E-9E1D432F4523}" type="presOf" srcId="{0FFB8616-CA4C-44AF-A900-905784423944}" destId="{A24725DD-6D7D-494B-A03D-35C5ABE8DF44}" srcOrd="0" destOrd="0" presId="urn:microsoft.com/office/officeart/2005/8/layout/chevron1"/>
    <dgm:cxn modelId="{174176FA-CE4B-4AA8-9487-AF54106FBB2E}" srcId="{329E2AD2-1E7D-4F98-8737-455CE6A2658C}" destId="{0FFB8616-CA4C-44AF-A900-905784423944}" srcOrd="1" destOrd="0" parTransId="{54C65F13-0688-4F01-BB85-4DC6E1909F60}" sibTransId="{A4DA355F-FA3C-4DA8-B1C8-FC45CB18B3F8}"/>
    <dgm:cxn modelId="{2946A5FE-7877-48CE-9669-23319D3F9283}" type="presOf" srcId="{8104A745-CCD5-43ED-8E02-DC45EADA4433}" destId="{93242E8F-3F17-4EC2-9B1B-680D5124D83A}" srcOrd="0" destOrd="2" presId="urn:microsoft.com/office/officeart/2005/8/layout/chevron1"/>
    <dgm:cxn modelId="{3E4AAAFE-6799-44D2-A5CF-D640F9D2277C}" type="presOf" srcId="{C864762B-D35D-4701-AB9D-3FBD960141A5}" destId="{93242E8F-3F17-4EC2-9B1B-680D5124D83A}" srcOrd="0" destOrd="1" presId="urn:microsoft.com/office/officeart/2005/8/layout/chevron1"/>
    <dgm:cxn modelId="{7342F4B0-A040-4232-BBB2-15D44C5702EC}" type="presParOf" srcId="{A5FE6953-0B1A-4627-BD08-1722DF2385D5}" destId="{9205A029-0034-49EA-895A-3908904330F1}" srcOrd="0" destOrd="0" presId="urn:microsoft.com/office/officeart/2005/8/layout/chevron1"/>
    <dgm:cxn modelId="{18A35FB7-741D-47D2-ACFE-82D5F01E523B}" type="presParOf" srcId="{9205A029-0034-49EA-895A-3908904330F1}" destId="{23DE6CBA-4DB6-446E-A339-E21288DEFB27}" srcOrd="0" destOrd="0" presId="urn:microsoft.com/office/officeart/2005/8/layout/chevron1"/>
    <dgm:cxn modelId="{6955C493-8F74-4E74-8014-4958A3F110C0}" type="presParOf" srcId="{9205A029-0034-49EA-895A-3908904330F1}" destId="{1D0B46B4-415F-401D-B78C-8A082808C5F1}" srcOrd="1" destOrd="0" presId="urn:microsoft.com/office/officeart/2005/8/layout/chevron1"/>
    <dgm:cxn modelId="{22AB180E-5E44-4CC6-8BF2-9FA9F6E22A68}" type="presParOf" srcId="{A5FE6953-0B1A-4627-BD08-1722DF2385D5}" destId="{EB4EA3F0-45B5-4E09-BB89-2C6F6C817027}" srcOrd="1" destOrd="0" presId="urn:microsoft.com/office/officeart/2005/8/layout/chevron1"/>
    <dgm:cxn modelId="{189E2203-4635-4C2C-9BCB-2C040F0707A5}" type="presParOf" srcId="{A5FE6953-0B1A-4627-BD08-1722DF2385D5}" destId="{DAB1CDE8-06E6-4486-853C-18A79E51939B}" srcOrd="2" destOrd="0" presId="urn:microsoft.com/office/officeart/2005/8/layout/chevron1"/>
    <dgm:cxn modelId="{4DFB6C49-D1AF-4B2E-B8F1-FB47822B8796}" type="presParOf" srcId="{DAB1CDE8-06E6-4486-853C-18A79E51939B}" destId="{A24725DD-6D7D-494B-A03D-35C5ABE8DF44}" srcOrd="0" destOrd="0" presId="urn:microsoft.com/office/officeart/2005/8/layout/chevron1"/>
    <dgm:cxn modelId="{06C0A09D-3BAC-43BB-AF6C-64F14D946D15}" type="presParOf" srcId="{DAB1CDE8-06E6-4486-853C-18A79E51939B}" destId="{BD91077C-9328-462F-9C33-ADD3FA3D774E}" srcOrd="1" destOrd="0" presId="urn:microsoft.com/office/officeart/2005/8/layout/chevron1"/>
    <dgm:cxn modelId="{EB79ED4B-D905-402F-8C2A-31448BDFEB33}" type="presParOf" srcId="{A5FE6953-0B1A-4627-BD08-1722DF2385D5}" destId="{7E4B57AD-AE7F-4F92-BFFD-7D53C78500B4}" srcOrd="3" destOrd="0" presId="urn:microsoft.com/office/officeart/2005/8/layout/chevron1"/>
    <dgm:cxn modelId="{FC778191-ACFD-4A79-8CC1-8661434764BB}" type="presParOf" srcId="{A5FE6953-0B1A-4627-BD08-1722DF2385D5}" destId="{58BE448D-943C-46A0-A83B-904B03DA072B}" srcOrd="4" destOrd="0" presId="urn:microsoft.com/office/officeart/2005/8/layout/chevron1"/>
    <dgm:cxn modelId="{F2485AB1-5845-42D8-B0A0-9CBDD4531A15}" type="presParOf" srcId="{58BE448D-943C-46A0-A83B-904B03DA072B}" destId="{DA642807-0AEC-4C78-98DC-65DE39E610D9}" srcOrd="0" destOrd="0" presId="urn:microsoft.com/office/officeart/2005/8/layout/chevron1"/>
    <dgm:cxn modelId="{AEC98066-646C-4C09-B5C6-AAE1DE1D367F}" type="presParOf" srcId="{58BE448D-943C-46A0-A83B-904B03DA072B}" destId="{48783491-D804-4475-B13D-19A10F2B867C}" srcOrd="1" destOrd="0" presId="urn:microsoft.com/office/officeart/2005/8/layout/chevron1"/>
    <dgm:cxn modelId="{3237C3EB-5F7B-4C01-A1FB-1EF488F3A773}" type="presParOf" srcId="{A5FE6953-0B1A-4627-BD08-1722DF2385D5}" destId="{9D8AE1E2-BAB0-4EA2-B45A-CBBCC83ADDB5}" srcOrd="5" destOrd="0" presId="urn:microsoft.com/office/officeart/2005/8/layout/chevron1"/>
    <dgm:cxn modelId="{078394C7-71BF-4193-8B5A-D744AF25E44D}" type="presParOf" srcId="{A5FE6953-0B1A-4627-BD08-1722DF2385D5}" destId="{077830CC-4E60-4232-87F5-8CB2F0BCDAC9}" srcOrd="6" destOrd="0" presId="urn:microsoft.com/office/officeart/2005/8/layout/chevron1"/>
    <dgm:cxn modelId="{D9BD06F6-7B53-4496-A0EC-180729C0EAAC}" type="presParOf" srcId="{077830CC-4E60-4232-87F5-8CB2F0BCDAC9}" destId="{6D243A5A-9F51-4D1B-946D-12934B6C210F}" srcOrd="0" destOrd="0" presId="urn:microsoft.com/office/officeart/2005/8/layout/chevron1"/>
    <dgm:cxn modelId="{F8ECAE09-113D-493F-8F96-1413EA0870AB}" type="presParOf" srcId="{077830CC-4E60-4232-87F5-8CB2F0BCDAC9}" destId="{93242E8F-3F17-4EC2-9B1B-680D5124D83A}" srcOrd="1" destOrd="0" presId="urn:microsoft.com/office/officeart/2005/8/layout/chevron1"/>
    <dgm:cxn modelId="{7CFA1DD8-42EC-408F-9FE1-12488CC21A98}" type="presParOf" srcId="{A5FE6953-0B1A-4627-BD08-1722DF2385D5}" destId="{A2E1AC77-4762-410B-9955-083E4E833CE9}" srcOrd="7" destOrd="0" presId="urn:microsoft.com/office/officeart/2005/8/layout/chevron1"/>
    <dgm:cxn modelId="{C7F6001C-A3DF-4E7F-A4AF-4579B8648DF5}" type="presParOf" srcId="{A5FE6953-0B1A-4627-BD08-1722DF2385D5}" destId="{9A776347-37D6-4D1E-A854-B9795F671089}" srcOrd="8" destOrd="0" presId="urn:microsoft.com/office/officeart/2005/8/layout/chevron1"/>
    <dgm:cxn modelId="{A31625FA-54C5-459C-989F-9CFCEC111450}" type="presParOf" srcId="{9A776347-37D6-4D1E-A854-B9795F671089}" destId="{32727CF0-DC41-4B61-898A-C0CF0B562C60}" srcOrd="0" destOrd="0" presId="urn:microsoft.com/office/officeart/2005/8/layout/chevron1"/>
    <dgm:cxn modelId="{015E0766-8757-4618-83A2-4C1F1DF32C4B}" type="presParOf" srcId="{9A776347-37D6-4D1E-A854-B9795F671089}" destId="{A263B337-0B89-4503-B896-40EABD29126C}" srcOrd="1" destOrd="0" presId="urn:microsoft.com/office/officeart/2005/8/layout/chevron1"/>
    <dgm:cxn modelId="{D28DAD2F-AE4C-4C0E-9652-553CA40B35CC}" type="presParOf" srcId="{A5FE6953-0B1A-4627-BD08-1722DF2385D5}" destId="{B72AD9D9-3474-42C3-B838-BF57346109E5}" srcOrd="9" destOrd="0" presId="urn:microsoft.com/office/officeart/2005/8/layout/chevron1"/>
    <dgm:cxn modelId="{73CD1A5B-5B9D-4256-ACB5-C156EB921B53}" type="presParOf" srcId="{A5FE6953-0B1A-4627-BD08-1722DF2385D5}" destId="{36C1ACC9-4875-427C-9A82-09A9D89723B6}" srcOrd="10" destOrd="0" presId="urn:microsoft.com/office/officeart/2005/8/layout/chevron1"/>
    <dgm:cxn modelId="{52FDB68D-B313-4004-8763-CF7CC07916B0}" type="presParOf" srcId="{36C1ACC9-4875-427C-9A82-09A9D89723B6}" destId="{53E579EF-4886-4C97-8DDC-A9E36ADC3694}" srcOrd="0" destOrd="0" presId="urn:microsoft.com/office/officeart/2005/8/layout/chevron1"/>
    <dgm:cxn modelId="{D8F457AC-4D44-449F-8347-B0898E072A54}" type="presParOf" srcId="{36C1ACC9-4875-427C-9A82-09A9D89723B6}" destId="{DED50092-5C1C-409D-BAF0-B466B01E956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E6E07D-72F3-40B6-9C47-A4544B757C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4E2A70-1DCF-4433-B4CC-F3FF47CD5101}">
      <dgm:prSet phldrT="[Text]"/>
      <dgm:spPr/>
      <dgm:t>
        <a:bodyPr/>
        <a:lstStyle/>
        <a:p>
          <a:r>
            <a:rPr lang="en-GB" dirty="0"/>
            <a:t>Tutorial – open access API</a:t>
          </a:r>
        </a:p>
      </dgm:t>
    </dgm:pt>
    <dgm:pt modelId="{9A8F4AE9-F4DD-4DD3-99E2-83A5DD239328}" type="parTrans" cxnId="{6F111E77-FD15-4262-BC65-3703EA6BBF10}">
      <dgm:prSet/>
      <dgm:spPr/>
      <dgm:t>
        <a:bodyPr/>
        <a:lstStyle/>
        <a:p>
          <a:endParaRPr lang="en-GB"/>
        </a:p>
      </dgm:t>
    </dgm:pt>
    <dgm:pt modelId="{1BA0DE73-A031-41E4-A0ED-D1424F0C6637}" type="sibTrans" cxnId="{6F111E77-FD15-4262-BC65-3703EA6BBF10}">
      <dgm:prSet/>
      <dgm:spPr/>
      <dgm:t>
        <a:bodyPr/>
        <a:lstStyle/>
        <a:p>
          <a:endParaRPr lang="en-GB"/>
        </a:p>
      </dgm:t>
    </dgm:pt>
    <dgm:pt modelId="{941714F2-B744-49EF-9F15-A9CD4B898599}">
      <dgm:prSet phldrT="[Text]"/>
      <dgm:spPr/>
      <dgm:t>
        <a:bodyPr/>
        <a:lstStyle/>
        <a:p>
          <a:r>
            <a:rPr lang="en-GB" dirty="0"/>
            <a:t>Tutorial – application-restricted API</a:t>
          </a:r>
        </a:p>
      </dgm:t>
    </dgm:pt>
    <dgm:pt modelId="{C9B7F6C1-52F8-4D86-95FD-E71693D214C5}" type="parTrans" cxnId="{98D0646A-E2CE-4A99-BE34-FE1498905F58}">
      <dgm:prSet/>
      <dgm:spPr/>
      <dgm:t>
        <a:bodyPr/>
        <a:lstStyle/>
        <a:p>
          <a:endParaRPr lang="en-GB"/>
        </a:p>
      </dgm:t>
    </dgm:pt>
    <dgm:pt modelId="{0121AF7C-FDA4-4F29-907B-443399A1188C}" type="sibTrans" cxnId="{98D0646A-E2CE-4A99-BE34-FE1498905F58}">
      <dgm:prSet/>
      <dgm:spPr/>
      <dgm:t>
        <a:bodyPr/>
        <a:lstStyle/>
        <a:p>
          <a:endParaRPr lang="en-GB"/>
        </a:p>
      </dgm:t>
    </dgm:pt>
    <dgm:pt modelId="{3C1114AB-DC7C-4591-8C4A-214699979C77}">
      <dgm:prSet phldrT="[Text]"/>
      <dgm:spPr/>
      <dgm:t>
        <a:bodyPr/>
        <a:lstStyle/>
        <a:p>
          <a:r>
            <a:rPr lang="en-GB" dirty="0"/>
            <a:t>Tutorial – user-restricted API</a:t>
          </a:r>
        </a:p>
      </dgm:t>
    </dgm:pt>
    <dgm:pt modelId="{60F62787-EE62-4C10-97FA-5CFA47DBC0C0}" type="parTrans" cxnId="{68C725A2-71B8-4BF5-AF33-79C38EB60D5A}">
      <dgm:prSet/>
      <dgm:spPr/>
      <dgm:t>
        <a:bodyPr/>
        <a:lstStyle/>
        <a:p>
          <a:endParaRPr lang="en-GB"/>
        </a:p>
      </dgm:t>
    </dgm:pt>
    <dgm:pt modelId="{61E70A61-C65D-4895-9704-5F5E9B4BE3A5}" type="sibTrans" cxnId="{68C725A2-71B8-4BF5-AF33-79C38EB60D5A}">
      <dgm:prSet/>
      <dgm:spPr/>
      <dgm:t>
        <a:bodyPr/>
        <a:lstStyle/>
        <a:p>
          <a:endParaRPr lang="en-GB"/>
        </a:p>
      </dgm:t>
    </dgm:pt>
    <dgm:pt modelId="{98201F3D-6C2A-4879-8AC3-2D266E91CDE5}">
      <dgm:prSet phldrT="[Text]"/>
      <dgm:spPr/>
      <dgm:t>
        <a:bodyPr/>
        <a:lstStyle/>
        <a:p>
          <a:r>
            <a:rPr lang="en-GB" dirty="0"/>
            <a:t>PDS API – sandbox – search</a:t>
          </a:r>
        </a:p>
      </dgm:t>
    </dgm:pt>
    <dgm:pt modelId="{0B1BA1E2-76DC-4CD5-BAFA-FB0E0C21CBA9}" type="parTrans" cxnId="{EF752120-CDBC-4E93-B240-CB4F983D4733}">
      <dgm:prSet/>
      <dgm:spPr/>
      <dgm:t>
        <a:bodyPr/>
        <a:lstStyle/>
        <a:p>
          <a:endParaRPr lang="en-GB"/>
        </a:p>
      </dgm:t>
    </dgm:pt>
    <dgm:pt modelId="{0A56AA0D-13DA-4D22-90C6-C677F84A243C}" type="sibTrans" cxnId="{EF752120-CDBC-4E93-B240-CB4F983D4733}">
      <dgm:prSet/>
      <dgm:spPr/>
      <dgm:t>
        <a:bodyPr/>
        <a:lstStyle/>
        <a:p>
          <a:endParaRPr lang="en-GB"/>
        </a:p>
      </dgm:t>
    </dgm:pt>
    <dgm:pt modelId="{1A61B6EC-87E4-4E63-AD8B-A21FF350C599}">
      <dgm:prSet phldrT="[Text]"/>
      <dgm:spPr/>
      <dgm:t>
        <a:bodyPr/>
        <a:lstStyle/>
        <a:p>
          <a:r>
            <a:rPr lang="en-GB" dirty="0"/>
            <a:t>PDS API – sandbox – retrieve</a:t>
          </a:r>
        </a:p>
      </dgm:t>
    </dgm:pt>
    <dgm:pt modelId="{5EEDEAB3-854E-40F6-B2EB-150161757539}" type="parTrans" cxnId="{46D6B9A8-BA85-4AAB-9D07-90128710C2A3}">
      <dgm:prSet/>
      <dgm:spPr/>
      <dgm:t>
        <a:bodyPr/>
        <a:lstStyle/>
        <a:p>
          <a:endParaRPr lang="en-GB"/>
        </a:p>
      </dgm:t>
    </dgm:pt>
    <dgm:pt modelId="{D89D234B-3752-487B-886E-6DCEEEFD5A61}" type="sibTrans" cxnId="{46D6B9A8-BA85-4AAB-9D07-90128710C2A3}">
      <dgm:prSet/>
      <dgm:spPr/>
      <dgm:t>
        <a:bodyPr/>
        <a:lstStyle/>
        <a:p>
          <a:endParaRPr lang="en-GB"/>
        </a:p>
      </dgm:t>
    </dgm:pt>
    <dgm:pt modelId="{AFAE3D1D-FC38-4612-87D8-EAE5010A2502}">
      <dgm:prSet phldrT="[Text]"/>
      <dgm:spPr/>
      <dgm:t>
        <a:bodyPr/>
        <a:lstStyle/>
        <a:p>
          <a:r>
            <a:rPr lang="en-GB" dirty="0"/>
            <a:t>Display patient details</a:t>
          </a:r>
        </a:p>
      </dgm:t>
    </dgm:pt>
    <dgm:pt modelId="{0AD6C3F4-8F78-4803-AE9F-C6A50F5B808C}" type="parTrans" cxnId="{A06B65FB-4BC3-4CF2-9419-249623F0722A}">
      <dgm:prSet/>
      <dgm:spPr/>
    </dgm:pt>
    <dgm:pt modelId="{96A9EE0A-39F9-43AB-A103-15BB8651ADA6}" type="sibTrans" cxnId="{A06B65FB-4BC3-4CF2-9419-249623F0722A}">
      <dgm:prSet/>
      <dgm:spPr/>
    </dgm:pt>
    <dgm:pt modelId="{BF783975-A05F-47B5-8D2E-2C7168E5B279}">
      <dgm:prSet phldrT="[Text]"/>
      <dgm:spPr/>
      <dgm:t>
        <a:bodyPr/>
        <a:lstStyle/>
        <a:p>
          <a:r>
            <a:rPr lang="en-GB" dirty="0"/>
            <a:t>“Try this API”</a:t>
          </a:r>
        </a:p>
      </dgm:t>
    </dgm:pt>
    <dgm:pt modelId="{6653979A-589D-482E-813E-D022B87C11B4}" type="parTrans" cxnId="{3ADFBC64-C82A-4664-8838-E62ED2C58174}">
      <dgm:prSet/>
      <dgm:spPr/>
    </dgm:pt>
    <dgm:pt modelId="{F4CFD608-440B-43AF-A642-9295FB0E0DEB}" type="sibTrans" cxnId="{3ADFBC64-C82A-4664-8838-E62ED2C58174}">
      <dgm:prSet/>
      <dgm:spPr/>
    </dgm:pt>
    <dgm:pt modelId="{45CF7C58-2461-4F67-A53A-CF884B534A11}">
      <dgm:prSet phldrT="[Text]"/>
      <dgm:spPr/>
      <dgm:t>
        <a:bodyPr/>
        <a:lstStyle/>
        <a:p>
          <a:r>
            <a:rPr lang="en-GB" dirty="0"/>
            <a:t>Postman</a:t>
          </a:r>
        </a:p>
      </dgm:t>
    </dgm:pt>
    <dgm:pt modelId="{3B19C9AC-312D-4CD3-8382-1B4E77B3D2C2}" type="parTrans" cxnId="{EF851A79-57D1-4FD3-8F89-CB0D640348A6}">
      <dgm:prSet/>
      <dgm:spPr/>
    </dgm:pt>
    <dgm:pt modelId="{025077E4-C4B0-4AD8-A1DE-41F48DC1310D}" type="sibTrans" cxnId="{EF851A79-57D1-4FD3-8F89-CB0D640348A6}">
      <dgm:prSet/>
      <dgm:spPr/>
    </dgm:pt>
    <dgm:pt modelId="{F69E8AF4-2163-49B5-A13D-50FCB2F82309}">
      <dgm:prSet phldrT="[Text]"/>
      <dgm:spPr/>
      <dgm:t>
        <a:bodyPr/>
        <a:lstStyle/>
        <a:p>
          <a:r>
            <a:rPr lang="en-GB" dirty="0"/>
            <a:t>In code</a:t>
          </a:r>
        </a:p>
      </dgm:t>
    </dgm:pt>
    <dgm:pt modelId="{8EFBAD07-6DB9-4373-867D-4EFD2731DF54}" type="parTrans" cxnId="{5AD95777-3CC9-44C0-B56E-EBAA9A25FFF1}">
      <dgm:prSet/>
      <dgm:spPr/>
    </dgm:pt>
    <dgm:pt modelId="{7BE4B4FE-B535-496D-A7B6-846031E15D42}" type="sibTrans" cxnId="{5AD95777-3CC9-44C0-B56E-EBAA9A25FFF1}">
      <dgm:prSet/>
      <dgm:spPr/>
    </dgm:pt>
    <dgm:pt modelId="{A6E797B6-808C-473B-A2E1-7377F29763FD}">
      <dgm:prSet phldrT="[Text]"/>
      <dgm:spPr/>
      <dgm:t>
        <a:bodyPr/>
        <a:lstStyle/>
        <a:p>
          <a:r>
            <a:rPr lang="en-GB" dirty="0"/>
            <a:t>“Try this API”</a:t>
          </a:r>
        </a:p>
      </dgm:t>
    </dgm:pt>
    <dgm:pt modelId="{182B3B52-622B-48ED-AA7D-BB092378AD49}" type="parTrans" cxnId="{2D8A7DC0-527E-47B8-876C-83F656B4C43B}">
      <dgm:prSet/>
      <dgm:spPr/>
    </dgm:pt>
    <dgm:pt modelId="{B0F3FB6E-AB0E-4EB7-AD65-BA9C78B7FBEB}" type="sibTrans" cxnId="{2D8A7DC0-527E-47B8-876C-83F656B4C43B}">
      <dgm:prSet/>
      <dgm:spPr/>
    </dgm:pt>
    <dgm:pt modelId="{92A9D6DE-21F6-44D8-9F72-F04818CDAD21}">
      <dgm:prSet phldrT="[Text]"/>
      <dgm:spPr/>
      <dgm:t>
        <a:bodyPr/>
        <a:lstStyle/>
        <a:p>
          <a:r>
            <a:rPr lang="en-GB" dirty="0"/>
            <a:t>Postman</a:t>
          </a:r>
        </a:p>
      </dgm:t>
    </dgm:pt>
    <dgm:pt modelId="{F409C0B9-7E49-4932-9608-F3D997CE427C}" type="parTrans" cxnId="{ED978378-CAAF-4D10-A5E9-5F194E9252C2}">
      <dgm:prSet/>
      <dgm:spPr/>
      <dgm:t>
        <a:bodyPr/>
        <a:lstStyle/>
        <a:p>
          <a:endParaRPr lang="en-GB"/>
        </a:p>
      </dgm:t>
    </dgm:pt>
    <dgm:pt modelId="{F934EA17-096F-4B7C-983A-5183863B3679}" type="sibTrans" cxnId="{ED978378-CAAF-4D10-A5E9-5F194E9252C2}">
      <dgm:prSet/>
      <dgm:spPr/>
      <dgm:t>
        <a:bodyPr/>
        <a:lstStyle/>
        <a:p>
          <a:endParaRPr lang="en-GB"/>
        </a:p>
      </dgm:t>
    </dgm:pt>
    <dgm:pt modelId="{0CEAD513-F523-476F-849B-C7E0D5109E93}">
      <dgm:prSet phldrT="[Text]"/>
      <dgm:spPr/>
      <dgm:t>
        <a:bodyPr/>
        <a:lstStyle/>
        <a:p>
          <a:r>
            <a:rPr lang="en-GB" dirty="0"/>
            <a:t>In code</a:t>
          </a:r>
        </a:p>
      </dgm:t>
    </dgm:pt>
    <dgm:pt modelId="{43110DCF-C84D-4CE7-B697-DB01D243BB34}" type="parTrans" cxnId="{0A7F97B8-FBF3-4660-8078-DD467237E4F7}">
      <dgm:prSet/>
      <dgm:spPr/>
      <dgm:t>
        <a:bodyPr/>
        <a:lstStyle/>
        <a:p>
          <a:endParaRPr lang="en-GB"/>
        </a:p>
      </dgm:t>
    </dgm:pt>
    <dgm:pt modelId="{62046E12-36DC-4ECC-880F-64F95AB3C9C6}" type="sibTrans" cxnId="{0A7F97B8-FBF3-4660-8078-DD467237E4F7}">
      <dgm:prSet/>
      <dgm:spPr/>
      <dgm:t>
        <a:bodyPr/>
        <a:lstStyle/>
        <a:p>
          <a:endParaRPr lang="en-GB"/>
        </a:p>
      </dgm:t>
    </dgm:pt>
    <dgm:pt modelId="{6B27B5E8-B880-4B46-AA60-91D6C6B20A23}">
      <dgm:prSet phldrT="[Text]"/>
      <dgm:spPr/>
      <dgm:t>
        <a:bodyPr/>
        <a:lstStyle/>
        <a:p>
          <a:r>
            <a:rPr lang="en-GB"/>
            <a:t>“Try this API”</a:t>
          </a:r>
          <a:endParaRPr lang="en-GB" dirty="0"/>
        </a:p>
      </dgm:t>
    </dgm:pt>
    <dgm:pt modelId="{58792D00-C099-41B1-AA74-99C22DFD03AF}" type="parTrans" cxnId="{0B95D08A-719E-4C91-AD98-63B55D50E933}">
      <dgm:prSet/>
      <dgm:spPr/>
    </dgm:pt>
    <dgm:pt modelId="{C9C64B0D-D5CD-42F5-919C-3E657DED2D70}" type="sibTrans" cxnId="{0B95D08A-719E-4C91-AD98-63B55D50E933}">
      <dgm:prSet/>
      <dgm:spPr/>
    </dgm:pt>
    <dgm:pt modelId="{9E2E6A54-5F8A-4441-B537-58E4EDCC78A3}">
      <dgm:prSet phldrT="[Text]"/>
      <dgm:spPr/>
      <dgm:t>
        <a:bodyPr/>
        <a:lstStyle/>
        <a:p>
          <a:r>
            <a:rPr lang="en-GB" dirty="0"/>
            <a:t>Postman</a:t>
          </a:r>
        </a:p>
      </dgm:t>
    </dgm:pt>
    <dgm:pt modelId="{65A9C214-4511-4831-8072-EB6E3073DE54}" type="parTrans" cxnId="{EC915C8C-1AF8-4096-823F-1191587B80A5}">
      <dgm:prSet/>
      <dgm:spPr/>
      <dgm:t>
        <a:bodyPr/>
        <a:lstStyle/>
        <a:p>
          <a:endParaRPr lang="en-GB"/>
        </a:p>
      </dgm:t>
    </dgm:pt>
    <dgm:pt modelId="{689E8C48-A893-420B-A135-81CA4F5C7772}" type="sibTrans" cxnId="{EC915C8C-1AF8-4096-823F-1191587B80A5}">
      <dgm:prSet/>
      <dgm:spPr/>
      <dgm:t>
        <a:bodyPr/>
        <a:lstStyle/>
        <a:p>
          <a:endParaRPr lang="en-GB"/>
        </a:p>
      </dgm:t>
    </dgm:pt>
    <dgm:pt modelId="{B488D0E9-492F-4313-BD03-ACD0067AE6D0}">
      <dgm:prSet phldrT="[Text]"/>
      <dgm:spPr/>
      <dgm:t>
        <a:bodyPr/>
        <a:lstStyle/>
        <a:p>
          <a:r>
            <a:rPr lang="en-GB" dirty="0"/>
            <a:t>In code</a:t>
          </a:r>
        </a:p>
      </dgm:t>
    </dgm:pt>
    <dgm:pt modelId="{A38BAB59-8A75-42F0-B077-49C8F68CE786}" type="parTrans" cxnId="{99F0D2D9-DECA-456D-A514-6C0CA52C078A}">
      <dgm:prSet/>
      <dgm:spPr/>
      <dgm:t>
        <a:bodyPr/>
        <a:lstStyle/>
        <a:p>
          <a:endParaRPr lang="en-GB"/>
        </a:p>
      </dgm:t>
    </dgm:pt>
    <dgm:pt modelId="{D6F2430B-7F30-40EA-A97D-CA915F548FDE}" type="sibTrans" cxnId="{99F0D2D9-DECA-456D-A514-6C0CA52C078A}">
      <dgm:prSet/>
      <dgm:spPr/>
      <dgm:t>
        <a:bodyPr/>
        <a:lstStyle/>
        <a:p>
          <a:endParaRPr lang="en-GB"/>
        </a:p>
      </dgm:t>
    </dgm:pt>
    <dgm:pt modelId="{43D53FA9-7E22-4C82-BAE8-1EBE7FE2C852}">
      <dgm:prSet phldrT="[Text]"/>
      <dgm:spPr/>
      <dgm:t>
        <a:bodyPr/>
        <a:lstStyle/>
        <a:p>
          <a:r>
            <a:rPr lang="en-GB" dirty="0"/>
            <a:t>Display search results as a list</a:t>
          </a:r>
        </a:p>
      </dgm:t>
    </dgm:pt>
    <dgm:pt modelId="{80F4B5B1-D8FF-4898-BFFE-C9E97655B393}" type="parTrans" cxnId="{38366FD8-D5A4-4C50-A7CA-651721532961}">
      <dgm:prSet/>
      <dgm:spPr/>
    </dgm:pt>
    <dgm:pt modelId="{8E5145A9-5F0B-43EE-97EE-5D4C5BF3A946}" type="sibTrans" cxnId="{38366FD8-D5A4-4C50-A7CA-651721532961}">
      <dgm:prSet/>
      <dgm:spPr/>
    </dgm:pt>
    <dgm:pt modelId="{8B05A1CC-F62C-4D34-A78E-2D33570BC681}" type="pres">
      <dgm:prSet presAssocID="{F2E6E07D-72F3-40B6-9C47-A4544B757CF2}" presName="diagram" presStyleCnt="0">
        <dgm:presLayoutVars>
          <dgm:dir/>
          <dgm:resizeHandles val="exact"/>
        </dgm:presLayoutVars>
      </dgm:prSet>
      <dgm:spPr/>
    </dgm:pt>
    <dgm:pt modelId="{D1267B74-7B25-4CF3-8639-65B008D9978C}" type="pres">
      <dgm:prSet presAssocID="{984E2A70-1DCF-4433-B4CC-F3FF47CD5101}" presName="node" presStyleLbl="node1" presStyleIdx="0" presStyleCnt="5">
        <dgm:presLayoutVars>
          <dgm:bulletEnabled val="1"/>
        </dgm:presLayoutVars>
      </dgm:prSet>
      <dgm:spPr/>
    </dgm:pt>
    <dgm:pt modelId="{34027BB5-B58B-418F-B1FE-2A6DC62BF63C}" type="pres">
      <dgm:prSet presAssocID="{1BA0DE73-A031-41E4-A0ED-D1424F0C6637}" presName="sibTrans" presStyleCnt="0"/>
      <dgm:spPr/>
    </dgm:pt>
    <dgm:pt modelId="{CD2F4BF3-1E83-4BFF-8E12-A742B6DF2EE0}" type="pres">
      <dgm:prSet presAssocID="{941714F2-B744-49EF-9F15-A9CD4B898599}" presName="node" presStyleLbl="node1" presStyleIdx="1" presStyleCnt="5">
        <dgm:presLayoutVars>
          <dgm:bulletEnabled val="1"/>
        </dgm:presLayoutVars>
      </dgm:prSet>
      <dgm:spPr/>
    </dgm:pt>
    <dgm:pt modelId="{8EB0F038-0477-4F3C-B4F0-EDAD9E5A636A}" type="pres">
      <dgm:prSet presAssocID="{0121AF7C-FDA4-4F29-907B-443399A1188C}" presName="sibTrans" presStyleCnt="0"/>
      <dgm:spPr/>
    </dgm:pt>
    <dgm:pt modelId="{E3D06342-C9C8-40B2-A6E1-BED7EA707E2E}" type="pres">
      <dgm:prSet presAssocID="{3C1114AB-DC7C-4591-8C4A-214699979C77}" presName="node" presStyleLbl="node1" presStyleIdx="2" presStyleCnt="5">
        <dgm:presLayoutVars>
          <dgm:bulletEnabled val="1"/>
        </dgm:presLayoutVars>
      </dgm:prSet>
      <dgm:spPr/>
    </dgm:pt>
    <dgm:pt modelId="{EFB236B7-755A-494D-9793-0387B6E46893}" type="pres">
      <dgm:prSet presAssocID="{61E70A61-C65D-4895-9704-5F5E9B4BE3A5}" presName="sibTrans" presStyleCnt="0"/>
      <dgm:spPr/>
    </dgm:pt>
    <dgm:pt modelId="{EF179E5F-09DF-47FD-9B31-F3379E61514C}" type="pres">
      <dgm:prSet presAssocID="{98201F3D-6C2A-4879-8AC3-2D266E91CDE5}" presName="node" presStyleLbl="node1" presStyleIdx="3" presStyleCnt="5">
        <dgm:presLayoutVars>
          <dgm:bulletEnabled val="1"/>
        </dgm:presLayoutVars>
      </dgm:prSet>
      <dgm:spPr/>
    </dgm:pt>
    <dgm:pt modelId="{532D8751-D5C7-432E-BD88-0D903353DD14}" type="pres">
      <dgm:prSet presAssocID="{0A56AA0D-13DA-4D22-90C6-C677F84A243C}" presName="sibTrans" presStyleCnt="0"/>
      <dgm:spPr/>
    </dgm:pt>
    <dgm:pt modelId="{6814A6E0-4221-4860-8B36-05D55D5442F4}" type="pres">
      <dgm:prSet presAssocID="{1A61B6EC-87E4-4E63-AD8B-A21FF350C599}" presName="node" presStyleLbl="node1" presStyleIdx="4" presStyleCnt="5">
        <dgm:presLayoutVars>
          <dgm:bulletEnabled val="1"/>
        </dgm:presLayoutVars>
      </dgm:prSet>
      <dgm:spPr/>
    </dgm:pt>
  </dgm:ptLst>
  <dgm:cxnLst>
    <dgm:cxn modelId="{21803E06-2B18-4373-8B75-6F6DFAB63330}" type="presOf" srcId="{98201F3D-6C2A-4879-8AC3-2D266E91CDE5}" destId="{EF179E5F-09DF-47FD-9B31-F3379E61514C}" srcOrd="0" destOrd="0" presId="urn:microsoft.com/office/officeart/2005/8/layout/default"/>
    <dgm:cxn modelId="{CFBA3A0A-FD05-43D8-A490-7417CEAAD41A}" type="presOf" srcId="{BF783975-A05F-47B5-8D2E-2C7168E5B279}" destId="{D1267B74-7B25-4CF3-8639-65B008D9978C}" srcOrd="0" destOrd="1" presId="urn:microsoft.com/office/officeart/2005/8/layout/default"/>
    <dgm:cxn modelId="{BCEB5B11-AA8A-4C86-BBB5-2CA1ACF4A8A6}" type="presOf" srcId="{A6E797B6-808C-473B-A2E1-7377F29763FD}" destId="{CD2F4BF3-1E83-4BFF-8E12-A742B6DF2EE0}" srcOrd="0" destOrd="1" presId="urn:microsoft.com/office/officeart/2005/8/layout/default"/>
    <dgm:cxn modelId="{EF752120-CDBC-4E93-B240-CB4F983D4733}" srcId="{F2E6E07D-72F3-40B6-9C47-A4544B757CF2}" destId="{98201F3D-6C2A-4879-8AC3-2D266E91CDE5}" srcOrd="3" destOrd="0" parTransId="{0B1BA1E2-76DC-4CD5-BAFA-FB0E0C21CBA9}" sibTransId="{0A56AA0D-13DA-4D22-90C6-C677F84A243C}"/>
    <dgm:cxn modelId="{8B884B25-5FE7-452F-B0BA-7905C25BDA13}" type="presOf" srcId="{9E2E6A54-5F8A-4441-B537-58E4EDCC78A3}" destId="{E3D06342-C9C8-40B2-A6E1-BED7EA707E2E}" srcOrd="0" destOrd="2" presId="urn:microsoft.com/office/officeart/2005/8/layout/default"/>
    <dgm:cxn modelId="{02CB5B2E-A85F-45C2-A492-F6DD471B543E}" type="presOf" srcId="{1A61B6EC-87E4-4E63-AD8B-A21FF350C599}" destId="{6814A6E0-4221-4860-8B36-05D55D5442F4}" srcOrd="0" destOrd="0" presId="urn:microsoft.com/office/officeart/2005/8/layout/default"/>
    <dgm:cxn modelId="{4398E231-6A7E-48AE-9642-440166F75E36}" type="presOf" srcId="{3C1114AB-DC7C-4591-8C4A-214699979C77}" destId="{E3D06342-C9C8-40B2-A6E1-BED7EA707E2E}" srcOrd="0" destOrd="0" presId="urn:microsoft.com/office/officeart/2005/8/layout/default"/>
    <dgm:cxn modelId="{3ADFBC64-C82A-4664-8838-E62ED2C58174}" srcId="{984E2A70-1DCF-4433-B4CC-F3FF47CD5101}" destId="{BF783975-A05F-47B5-8D2E-2C7168E5B279}" srcOrd="0" destOrd="0" parTransId="{6653979A-589D-482E-813E-D022B87C11B4}" sibTransId="{F4CFD608-440B-43AF-A642-9295FB0E0DEB}"/>
    <dgm:cxn modelId="{7B4F4A66-2A38-4FD4-84FA-8203AFCA135C}" type="presOf" srcId="{92A9D6DE-21F6-44D8-9F72-F04818CDAD21}" destId="{CD2F4BF3-1E83-4BFF-8E12-A742B6DF2EE0}" srcOrd="0" destOrd="2" presId="urn:microsoft.com/office/officeart/2005/8/layout/default"/>
    <dgm:cxn modelId="{DEA9A969-145C-4E3A-8EBF-627B2078B461}" type="presOf" srcId="{45CF7C58-2461-4F67-A53A-CF884B534A11}" destId="{D1267B74-7B25-4CF3-8639-65B008D9978C}" srcOrd="0" destOrd="2" presId="urn:microsoft.com/office/officeart/2005/8/layout/default"/>
    <dgm:cxn modelId="{98D0646A-E2CE-4A99-BE34-FE1498905F58}" srcId="{F2E6E07D-72F3-40B6-9C47-A4544B757CF2}" destId="{941714F2-B744-49EF-9F15-A9CD4B898599}" srcOrd="1" destOrd="0" parTransId="{C9B7F6C1-52F8-4D86-95FD-E71693D214C5}" sibTransId="{0121AF7C-FDA4-4F29-907B-443399A1188C}"/>
    <dgm:cxn modelId="{5A40CB6E-D8A6-4572-B5EA-FCAAF37935F3}" type="presOf" srcId="{43D53FA9-7E22-4C82-BAE8-1EBE7FE2C852}" destId="{EF179E5F-09DF-47FD-9B31-F3379E61514C}" srcOrd="0" destOrd="1" presId="urn:microsoft.com/office/officeart/2005/8/layout/default"/>
    <dgm:cxn modelId="{1FF6C074-B43A-49F3-9FE0-A44E60360F27}" type="presOf" srcId="{AFAE3D1D-FC38-4612-87D8-EAE5010A2502}" destId="{6814A6E0-4221-4860-8B36-05D55D5442F4}" srcOrd="0" destOrd="1" presId="urn:microsoft.com/office/officeart/2005/8/layout/default"/>
    <dgm:cxn modelId="{65FCC254-2A03-46EB-894B-DE2797B67BC1}" type="presOf" srcId="{B488D0E9-492F-4313-BD03-ACD0067AE6D0}" destId="{E3D06342-C9C8-40B2-A6E1-BED7EA707E2E}" srcOrd="0" destOrd="3" presId="urn:microsoft.com/office/officeart/2005/8/layout/default"/>
    <dgm:cxn modelId="{6F111E77-FD15-4262-BC65-3703EA6BBF10}" srcId="{F2E6E07D-72F3-40B6-9C47-A4544B757CF2}" destId="{984E2A70-1DCF-4433-B4CC-F3FF47CD5101}" srcOrd="0" destOrd="0" parTransId="{9A8F4AE9-F4DD-4DD3-99E2-83A5DD239328}" sibTransId="{1BA0DE73-A031-41E4-A0ED-D1424F0C6637}"/>
    <dgm:cxn modelId="{5AD95777-3CC9-44C0-B56E-EBAA9A25FFF1}" srcId="{984E2A70-1DCF-4433-B4CC-F3FF47CD5101}" destId="{F69E8AF4-2163-49B5-A13D-50FCB2F82309}" srcOrd="2" destOrd="0" parTransId="{8EFBAD07-6DB9-4373-867D-4EFD2731DF54}" sibTransId="{7BE4B4FE-B535-496D-A7B6-846031E15D42}"/>
    <dgm:cxn modelId="{ED978378-CAAF-4D10-A5E9-5F194E9252C2}" srcId="{941714F2-B744-49EF-9F15-A9CD4B898599}" destId="{92A9D6DE-21F6-44D8-9F72-F04818CDAD21}" srcOrd="1" destOrd="0" parTransId="{F409C0B9-7E49-4932-9608-F3D997CE427C}" sibTransId="{F934EA17-096F-4B7C-983A-5183863B3679}"/>
    <dgm:cxn modelId="{EF851A79-57D1-4FD3-8F89-CB0D640348A6}" srcId="{984E2A70-1DCF-4433-B4CC-F3FF47CD5101}" destId="{45CF7C58-2461-4F67-A53A-CF884B534A11}" srcOrd="1" destOrd="0" parTransId="{3B19C9AC-312D-4CD3-8382-1B4E77B3D2C2}" sibTransId="{025077E4-C4B0-4AD8-A1DE-41F48DC1310D}"/>
    <dgm:cxn modelId="{AD08318A-6082-4938-A04F-4077956B136A}" type="presOf" srcId="{0CEAD513-F523-476F-849B-C7E0D5109E93}" destId="{CD2F4BF3-1E83-4BFF-8E12-A742B6DF2EE0}" srcOrd="0" destOrd="3" presId="urn:microsoft.com/office/officeart/2005/8/layout/default"/>
    <dgm:cxn modelId="{0B95D08A-719E-4C91-AD98-63B55D50E933}" srcId="{3C1114AB-DC7C-4591-8C4A-214699979C77}" destId="{6B27B5E8-B880-4B46-AA60-91D6C6B20A23}" srcOrd="0" destOrd="0" parTransId="{58792D00-C099-41B1-AA74-99C22DFD03AF}" sibTransId="{C9C64B0D-D5CD-42F5-919C-3E657DED2D70}"/>
    <dgm:cxn modelId="{EC915C8C-1AF8-4096-823F-1191587B80A5}" srcId="{3C1114AB-DC7C-4591-8C4A-214699979C77}" destId="{9E2E6A54-5F8A-4441-B537-58E4EDCC78A3}" srcOrd="1" destOrd="0" parTransId="{65A9C214-4511-4831-8072-EB6E3073DE54}" sibTransId="{689E8C48-A893-420B-A135-81CA4F5C7772}"/>
    <dgm:cxn modelId="{FEB00C94-E23F-4A19-925E-61DC37999D0D}" type="presOf" srcId="{984E2A70-1DCF-4433-B4CC-F3FF47CD5101}" destId="{D1267B74-7B25-4CF3-8639-65B008D9978C}" srcOrd="0" destOrd="0" presId="urn:microsoft.com/office/officeart/2005/8/layout/default"/>
    <dgm:cxn modelId="{85F4E498-B802-4E8D-9AF6-1EDE760E3987}" type="presOf" srcId="{F69E8AF4-2163-49B5-A13D-50FCB2F82309}" destId="{D1267B74-7B25-4CF3-8639-65B008D9978C}" srcOrd="0" destOrd="3" presId="urn:microsoft.com/office/officeart/2005/8/layout/default"/>
    <dgm:cxn modelId="{68C725A2-71B8-4BF5-AF33-79C38EB60D5A}" srcId="{F2E6E07D-72F3-40B6-9C47-A4544B757CF2}" destId="{3C1114AB-DC7C-4591-8C4A-214699979C77}" srcOrd="2" destOrd="0" parTransId="{60F62787-EE62-4C10-97FA-5CFA47DBC0C0}" sibTransId="{61E70A61-C65D-4895-9704-5F5E9B4BE3A5}"/>
    <dgm:cxn modelId="{46D6B9A8-BA85-4AAB-9D07-90128710C2A3}" srcId="{F2E6E07D-72F3-40B6-9C47-A4544B757CF2}" destId="{1A61B6EC-87E4-4E63-AD8B-A21FF350C599}" srcOrd="4" destOrd="0" parTransId="{5EEDEAB3-854E-40F6-B2EB-150161757539}" sibTransId="{D89D234B-3752-487B-886E-6DCEEEFD5A61}"/>
    <dgm:cxn modelId="{464B75AD-5F4B-4429-A4B6-3A5B6E7893A4}" type="presOf" srcId="{F2E6E07D-72F3-40B6-9C47-A4544B757CF2}" destId="{8B05A1CC-F62C-4D34-A78E-2D33570BC681}" srcOrd="0" destOrd="0" presId="urn:microsoft.com/office/officeart/2005/8/layout/default"/>
    <dgm:cxn modelId="{0A7F97B8-FBF3-4660-8078-DD467237E4F7}" srcId="{941714F2-B744-49EF-9F15-A9CD4B898599}" destId="{0CEAD513-F523-476F-849B-C7E0D5109E93}" srcOrd="2" destOrd="0" parTransId="{43110DCF-C84D-4CE7-B697-DB01D243BB34}" sibTransId="{62046E12-36DC-4ECC-880F-64F95AB3C9C6}"/>
    <dgm:cxn modelId="{2D8A7DC0-527E-47B8-876C-83F656B4C43B}" srcId="{941714F2-B744-49EF-9F15-A9CD4B898599}" destId="{A6E797B6-808C-473B-A2E1-7377F29763FD}" srcOrd="0" destOrd="0" parTransId="{182B3B52-622B-48ED-AA7D-BB092378AD49}" sibTransId="{B0F3FB6E-AB0E-4EB7-AD65-BA9C78B7FBEB}"/>
    <dgm:cxn modelId="{38366FD8-D5A4-4C50-A7CA-651721532961}" srcId="{98201F3D-6C2A-4879-8AC3-2D266E91CDE5}" destId="{43D53FA9-7E22-4C82-BAE8-1EBE7FE2C852}" srcOrd="0" destOrd="0" parTransId="{80F4B5B1-D8FF-4898-BFFE-C9E97655B393}" sibTransId="{8E5145A9-5F0B-43EE-97EE-5D4C5BF3A946}"/>
    <dgm:cxn modelId="{99F0D2D9-DECA-456D-A514-6C0CA52C078A}" srcId="{3C1114AB-DC7C-4591-8C4A-214699979C77}" destId="{B488D0E9-492F-4313-BD03-ACD0067AE6D0}" srcOrd="2" destOrd="0" parTransId="{A38BAB59-8A75-42F0-B077-49C8F68CE786}" sibTransId="{D6F2430B-7F30-40EA-A97D-CA915F548FDE}"/>
    <dgm:cxn modelId="{CB2737EE-F600-4061-B3E6-099BE990533E}" type="presOf" srcId="{941714F2-B744-49EF-9F15-A9CD4B898599}" destId="{CD2F4BF3-1E83-4BFF-8E12-A742B6DF2EE0}" srcOrd="0" destOrd="0" presId="urn:microsoft.com/office/officeart/2005/8/layout/default"/>
    <dgm:cxn modelId="{0232EFF1-2B62-4135-9B22-D41559048D56}" type="presOf" srcId="{6B27B5E8-B880-4B46-AA60-91D6C6B20A23}" destId="{E3D06342-C9C8-40B2-A6E1-BED7EA707E2E}" srcOrd="0" destOrd="1" presId="urn:microsoft.com/office/officeart/2005/8/layout/default"/>
    <dgm:cxn modelId="{A06B65FB-4BC3-4CF2-9419-249623F0722A}" srcId="{1A61B6EC-87E4-4E63-AD8B-A21FF350C599}" destId="{AFAE3D1D-FC38-4612-87D8-EAE5010A2502}" srcOrd="0" destOrd="0" parTransId="{0AD6C3F4-8F78-4803-AE9F-C6A50F5B808C}" sibTransId="{96A9EE0A-39F9-43AB-A103-15BB8651ADA6}"/>
    <dgm:cxn modelId="{E29244C5-E905-477F-96B1-9F34DD296B47}" type="presParOf" srcId="{8B05A1CC-F62C-4D34-A78E-2D33570BC681}" destId="{D1267B74-7B25-4CF3-8639-65B008D9978C}" srcOrd="0" destOrd="0" presId="urn:microsoft.com/office/officeart/2005/8/layout/default"/>
    <dgm:cxn modelId="{A7BB14B9-DE88-4BFD-B925-C49703F7F039}" type="presParOf" srcId="{8B05A1CC-F62C-4D34-A78E-2D33570BC681}" destId="{34027BB5-B58B-418F-B1FE-2A6DC62BF63C}" srcOrd="1" destOrd="0" presId="urn:microsoft.com/office/officeart/2005/8/layout/default"/>
    <dgm:cxn modelId="{A01C1387-CE31-44B7-90FA-2CC3C785526D}" type="presParOf" srcId="{8B05A1CC-F62C-4D34-A78E-2D33570BC681}" destId="{CD2F4BF3-1E83-4BFF-8E12-A742B6DF2EE0}" srcOrd="2" destOrd="0" presId="urn:microsoft.com/office/officeart/2005/8/layout/default"/>
    <dgm:cxn modelId="{FE88CF0A-F307-4513-AB89-E0457E2791F0}" type="presParOf" srcId="{8B05A1CC-F62C-4D34-A78E-2D33570BC681}" destId="{8EB0F038-0477-4F3C-B4F0-EDAD9E5A636A}" srcOrd="3" destOrd="0" presId="urn:microsoft.com/office/officeart/2005/8/layout/default"/>
    <dgm:cxn modelId="{59737D12-FC0E-4FDD-8B28-2B8D5EC281F0}" type="presParOf" srcId="{8B05A1CC-F62C-4D34-A78E-2D33570BC681}" destId="{E3D06342-C9C8-40B2-A6E1-BED7EA707E2E}" srcOrd="4" destOrd="0" presId="urn:microsoft.com/office/officeart/2005/8/layout/default"/>
    <dgm:cxn modelId="{75C05129-E535-4997-869F-0D4FA5BF0B94}" type="presParOf" srcId="{8B05A1CC-F62C-4D34-A78E-2D33570BC681}" destId="{EFB236B7-755A-494D-9793-0387B6E46893}" srcOrd="5" destOrd="0" presId="urn:microsoft.com/office/officeart/2005/8/layout/default"/>
    <dgm:cxn modelId="{9F735179-CA90-47CD-BBDC-E1666FD50D23}" type="presParOf" srcId="{8B05A1CC-F62C-4D34-A78E-2D33570BC681}" destId="{EF179E5F-09DF-47FD-9B31-F3379E61514C}" srcOrd="6" destOrd="0" presId="urn:microsoft.com/office/officeart/2005/8/layout/default"/>
    <dgm:cxn modelId="{222325CF-619E-4313-AEF2-06F291FEB44D}" type="presParOf" srcId="{8B05A1CC-F62C-4D34-A78E-2D33570BC681}" destId="{532D8751-D5C7-432E-BD88-0D903353DD14}" srcOrd="7" destOrd="0" presId="urn:microsoft.com/office/officeart/2005/8/layout/default"/>
    <dgm:cxn modelId="{4131BEF1-E000-4543-B59E-F09FFE179729}" type="presParOf" srcId="{8B05A1CC-F62C-4D34-A78E-2D33570BC681}" destId="{6814A6E0-4221-4860-8B36-05D55D5442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60007-939D-4FBF-9860-466EBC0C450C}">
      <dsp:nvSpPr>
        <dsp:cNvPr id="0" name=""/>
        <dsp:cNvSpPr/>
      </dsp:nvSpPr>
      <dsp:spPr>
        <a:xfrm>
          <a:off x="0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Learning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Docs hard to find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Unclear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Incomplete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Inconsistent</a:t>
          </a:r>
        </a:p>
      </dsp:txBody>
      <dsp:txXfrm>
        <a:off x="0" y="153888"/>
        <a:ext cx="2407046" cy="1444228"/>
      </dsp:txXfrm>
    </dsp:sp>
    <dsp:sp modelId="{91510BB1-EC83-4482-8F7A-14646511AEB7}">
      <dsp:nvSpPr>
        <dsp:cNvPr id="0" name=""/>
        <dsp:cNvSpPr/>
      </dsp:nvSpPr>
      <dsp:spPr>
        <a:xfrm>
          <a:off x="2647751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Design and build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Complex APIs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Security hard</a:t>
          </a:r>
        </a:p>
      </dsp:txBody>
      <dsp:txXfrm>
        <a:off x="2647751" y="153888"/>
        <a:ext cx="2407046" cy="1444228"/>
      </dsp:txXfrm>
    </dsp:sp>
    <dsp:sp modelId="{87BAEC78-30A8-477E-A33D-7B073821F2C8}">
      <dsp:nvSpPr>
        <dsp:cNvPr id="0" name=""/>
        <dsp:cNvSpPr/>
      </dsp:nvSpPr>
      <dsp:spPr>
        <a:xfrm>
          <a:off x="5295503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Testing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Environments not internet-facing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Test suites have issues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Bugs</a:t>
          </a:r>
        </a:p>
      </dsp:txBody>
      <dsp:txXfrm>
        <a:off x="5295503" y="153888"/>
        <a:ext cx="2407046" cy="1444228"/>
      </dsp:txXfrm>
    </dsp:sp>
    <dsp:sp modelId="{00718C72-2DF8-41B6-A1F4-ECA163283A1E}">
      <dsp:nvSpPr>
        <dsp:cNvPr id="0" name=""/>
        <dsp:cNvSpPr/>
      </dsp:nvSpPr>
      <dsp:spPr>
        <a:xfrm>
          <a:off x="1323875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Assurance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Protracted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Slow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Complex</a:t>
          </a:r>
        </a:p>
      </dsp:txBody>
      <dsp:txXfrm>
        <a:off x="1323875" y="1838821"/>
        <a:ext cx="2407046" cy="1444228"/>
      </dsp:txXfrm>
    </dsp:sp>
    <dsp:sp modelId="{6ACEC722-3A34-4B54-A8C4-D8CE6BEDFD7F}">
      <dsp:nvSpPr>
        <dsp:cNvPr id="0" name=""/>
        <dsp:cNvSpPr/>
      </dsp:nvSpPr>
      <dsp:spPr>
        <a:xfrm>
          <a:off x="3971627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Help and support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No single point of contact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Slow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Relies on heroes</a:t>
          </a:r>
        </a:p>
      </dsp:txBody>
      <dsp:txXfrm>
        <a:off x="3971627" y="1838821"/>
        <a:ext cx="2407046" cy="144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4C1BD-02EE-4D3B-925C-E8C40946E2B4}">
      <dsp:nvSpPr>
        <dsp:cNvPr id="0" name=""/>
        <dsp:cNvSpPr/>
      </dsp:nvSpPr>
      <dsp:spPr>
        <a:xfrm>
          <a:off x="5734178" y="389248"/>
          <a:ext cx="941451" cy="16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6"/>
              </a:lnTo>
              <a:lnTo>
                <a:pt x="941451" y="81696"/>
              </a:lnTo>
              <a:lnTo>
                <a:pt x="941451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E854-ECF8-4561-B0E0-460842C51803}">
      <dsp:nvSpPr>
        <dsp:cNvPr id="0" name=""/>
        <dsp:cNvSpPr/>
      </dsp:nvSpPr>
      <dsp:spPr>
        <a:xfrm>
          <a:off x="5688458" y="389248"/>
          <a:ext cx="91440" cy="163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18958-A6B5-46A8-8FA3-FAAA2DB6C07A}">
      <dsp:nvSpPr>
        <dsp:cNvPr id="0" name=""/>
        <dsp:cNvSpPr/>
      </dsp:nvSpPr>
      <dsp:spPr>
        <a:xfrm>
          <a:off x="4792726" y="389248"/>
          <a:ext cx="941451" cy="163392"/>
        </a:xfrm>
        <a:custGeom>
          <a:avLst/>
          <a:gdLst/>
          <a:ahLst/>
          <a:cxnLst/>
          <a:rect l="0" t="0" r="0" b="0"/>
          <a:pathLst>
            <a:path>
              <a:moveTo>
                <a:pt x="941451" y="0"/>
              </a:moveTo>
              <a:lnTo>
                <a:pt x="941451" y="81696"/>
              </a:lnTo>
              <a:lnTo>
                <a:pt x="0" y="81696"/>
              </a:lnTo>
              <a:lnTo>
                <a:pt x="0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C8224-111A-4FBA-A20A-026F1E4DF82F}">
      <dsp:nvSpPr>
        <dsp:cNvPr id="0" name=""/>
        <dsp:cNvSpPr/>
      </dsp:nvSpPr>
      <dsp:spPr>
        <a:xfrm>
          <a:off x="3540051" y="941670"/>
          <a:ext cx="116708" cy="146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751"/>
              </a:lnTo>
              <a:lnTo>
                <a:pt x="116708" y="1462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EAE03-B8BB-45CC-8D9E-72DFA1F9FB6A}">
      <dsp:nvSpPr>
        <dsp:cNvPr id="0" name=""/>
        <dsp:cNvSpPr/>
      </dsp:nvSpPr>
      <dsp:spPr>
        <a:xfrm>
          <a:off x="3540051" y="941670"/>
          <a:ext cx="116708" cy="91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9"/>
              </a:lnTo>
              <a:lnTo>
                <a:pt x="116708" y="910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1DB0F-3847-4ACE-8ABB-EBE1E31A8312}">
      <dsp:nvSpPr>
        <dsp:cNvPr id="0" name=""/>
        <dsp:cNvSpPr/>
      </dsp:nvSpPr>
      <dsp:spPr>
        <a:xfrm>
          <a:off x="3540051" y="941670"/>
          <a:ext cx="116708" cy="35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907"/>
              </a:lnTo>
              <a:lnTo>
                <a:pt x="116708" y="35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3F2CB-BE34-4A83-9A8A-C2094F6F99AA}">
      <dsp:nvSpPr>
        <dsp:cNvPr id="0" name=""/>
        <dsp:cNvSpPr/>
      </dsp:nvSpPr>
      <dsp:spPr>
        <a:xfrm>
          <a:off x="2439097" y="389248"/>
          <a:ext cx="1412177" cy="16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6"/>
              </a:lnTo>
              <a:lnTo>
                <a:pt x="1412177" y="81696"/>
              </a:lnTo>
              <a:lnTo>
                <a:pt x="1412177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EC61A-7CB3-4739-B92E-45354195B727}">
      <dsp:nvSpPr>
        <dsp:cNvPr id="0" name=""/>
        <dsp:cNvSpPr/>
      </dsp:nvSpPr>
      <dsp:spPr>
        <a:xfrm>
          <a:off x="2598599" y="941670"/>
          <a:ext cx="116708" cy="91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9"/>
              </a:lnTo>
              <a:lnTo>
                <a:pt x="116708" y="910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3A127-8A13-4914-9E8D-D01B358BCE08}">
      <dsp:nvSpPr>
        <dsp:cNvPr id="0" name=""/>
        <dsp:cNvSpPr/>
      </dsp:nvSpPr>
      <dsp:spPr>
        <a:xfrm>
          <a:off x="2598599" y="941670"/>
          <a:ext cx="116708" cy="35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907"/>
              </a:lnTo>
              <a:lnTo>
                <a:pt x="116708" y="35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29826-B230-4207-85CE-523D5B9B1378}">
      <dsp:nvSpPr>
        <dsp:cNvPr id="0" name=""/>
        <dsp:cNvSpPr/>
      </dsp:nvSpPr>
      <dsp:spPr>
        <a:xfrm>
          <a:off x="2439097" y="389248"/>
          <a:ext cx="470725" cy="16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6"/>
              </a:lnTo>
              <a:lnTo>
                <a:pt x="470725" y="81696"/>
              </a:lnTo>
              <a:lnTo>
                <a:pt x="470725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FAEA3-5733-48B5-9C2B-7BF7A6E44D98}">
      <dsp:nvSpPr>
        <dsp:cNvPr id="0" name=""/>
        <dsp:cNvSpPr/>
      </dsp:nvSpPr>
      <dsp:spPr>
        <a:xfrm>
          <a:off x="1657148" y="941670"/>
          <a:ext cx="116708" cy="91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9"/>
              </a:lnTo>
              <a:lnTo>
                <a:pt x="116708" y="910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70EAA-CBF4-40DE-9DBE-7997F40888AF}">
      <dsp:nvSpPr>
        <dsp:cNvPr id="0" name=""/>
        <dsp:cNvSpPr/>
      </dsp:nvSpPr>
      <dsp:spPr>
        <a:xfrm>
          <a:off x="1657148" y="941670"/>
          <a:ext cx="116708" cy="35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907"/>
              </a:lnTo>
              <a:lnTo>
                <a:pt x="116708" y="35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1BEBC-E6E8-4F7D-9A85-664510D89733}">
      <dsp:nvSpPr>
        <dsp:cNvPr id="0" name=""/>
        <dsp:cNvSpPr/>
      </dsp:nvSpPr>
      <dsp:spPr>
        <a:xfrm>
          <a:off x="1968371" y="389248"/>
          <a:ext cx="470725" cy="163392"/>
        </a:xfrm>
        <a:custGeom>
          <a:avLst/>
          <a:gdLst/>
          <a:ahLst/>
          <a:cxnLst/>
          <a:rect l="0" t="0" r="0" b="0"/>
          <a:pathLst>
            <a:path>
              <a:moveTo>
                <a:pt x="470725" y="0"/>
              </a:moveTo>
              <a:lnTo>
                <a:pt x="470725" y="81696"/>
              </a:lnTo>
              <a:lnTo>
                <a:pt x="0" y="81696"/>
              </a:lnTo>
              <a:lnTo>
                <a:pt x="0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03382-D1B2-4FD7-8A90-19E4DACC6F37}">
      <dsp:nvSpPr>
        <dsp:cNvPr id="0" name=""/>
        <dsp:cNvSpPr/>
      </dsp:nvSpPr>
      <dsp:spPr>
        <a:xfrm>
          <a:off x="715696" y="941670"/>
          <a:ext cx="116708" cy="2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595"/>
              </a:lnTo>
              <a:lnTo>
                <a:pt x="116708" y="2567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C2380-B907-4AC8-9EF0-DACE188F71B6}">
      <dsp:nvSpPr>
        <dsp:cNvPr id="0" name=""/>
        <dsp:cNvSpPr/>
      </dsp:nvSpPr>
      <dsp:spPr>
        <a:xfrm>
          <a:off x="715696" y="941670"/>
          <a:ext cx="116708" cy="2015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173"/>
              </a:lnTo>
              <a:lnTo>
                <a:pt x="116708" y="20151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D1FCB-3BB0-4F8B-A04B-AC030F74FB75}">
      <dsp:nvSpPr>
        <dsp:cNvPr id="0" name=""/>
        <dsp:cNvSpPr/>
      </dsp:nvSpPr>
      <dsp:spPr>
        <a:xfrm>
          <a:off x="715696" y="941670"/>
          <a:ext cx="116708" cy="146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751"/>
              </a:lnTo>
              <a:lnTo>
                <a:pt x="116708" y="1462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5D46C-5DD4-4DB7-B24E-0FEA93DF0124}">
      <dsp:nvSpPr>
        <dsp:cNvPr id="0" name=""/>
        <dsp:cNvSpPr/>
      </dsp:nvSpPr>
      <dsp:spPr>
        <a:xfrm>
          <a:off x="715696" y="941670"/>
          <a:ext cx="116708" cy="91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9"/>
              </a:lnTo>
              <a:lnTo>
                <a:pt x="116708" y="910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AA07-9BB2-40B2-B456-F66AD9C79253}">
      <dsp:nvSpPr>
        <dsp:cNvPr id="0" name=""/>
        <dsp:cNvSpPr/>
      </dsp:nvSpPr>
      <dsp:spPr>
        <a:xfrm>
          <a:off x="715696" y="941670"/>
          <a:ext cx="116708" cy="35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907"/>
              </a:lnTo>
              <a:lnTo>
                <a:pt x="116708" y="35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6F149-F319-4310-A6E2-E3928CF7372E}">
      <dsp:nvSpPr>
        <dsp:cNvPr id="0" name=""/>
        <dsp:cNvSpPr/>
      </dsp:nvSpPr>
      <dsp:spPr>
        <a:xfrm>
          <a:off x="1026920" y="389248"/>
          <a:ext cx="1412177" cy="163392"/>
        </a:xfrm>
        <a:custGeom>
          <a:avLst/>
          <a:gdLst/>
          <a:ahLst/>
          <a:cxnLst/>
          <a:rect l="0" t="0" r="0" b="0"/>
          <a:pathLst>
            <a:path>
              <a:moveTo>
                <a:pt x="1412177" y="0"/>
              </a:moveTo>
              <a:lnTo>
                <a:pt x="1412177" y="81696"/>
              </a:lnTo>
              <a:lnTo>
                <a:pt x="0" y="81696"/>
              </a:lnTo>
              <a:lnTo>
                <a:pt x="0" y="16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87AF1-DD02-4037-AAA8-69A6341F4E3D}">
      <dsp:nvSpPr>
        <dsp:cNvPr id="0" name=""/>
        <dsp:cNvSpPr/>
      </dsp:nvSpPr>
      <dsp:spPr>
        <a:xfrm>
          <a:off x="2050068" y="219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External software developers</a:t>
          </a:r>
        </a:p>
      </dsp:txBody>
      <dsp:txXfrm>
        <a:off x="2050068" y="219"/>
        <a:ext cx="778059" cy="389029"/>
      </dsp:txXfrm>
    </dsp:sp>
    <dsp:sp modelId="{8AAE3867-86C7-4BF2-8D9B-9DBFCDE87AC9}">
      <dsp:nvSpPr>
        <dsp:cNvPr id="0" name=""/>
        <dsp:cNvSpPr/>
      </dsp:nvSpPr>
      <dsp:spPr>
        <a:xfrm>
          <a:off x="637890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Coders</a:t>
          </a:r>
        </a:p>
      </dsp:txBody>
      <dsp:txXfrm>
        <a:off x="637890" y="552641"/>
        <a:ext cx="778059" cy="389029"/>
      </dsp:txXfrm>
    </dsp:sp>
    <dsp:sp modelId="{A869468E-8AE2-436F-99B6-D7F8F40AFB82}">
      <dsp:nvSpPr>
        <dsp:cNvPr id="0" name=""/>
        <dsp:cNvSpPr/>
      </dsp:nvSpPr>
      <dsp:spPr>
        <a:xfrm>
          <a:off x="832405" y="1105063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Learn how to integrate</a:t>
          </a:r>
        </a:p>
      </dsp:txBody>
      <dsp:txXfrm>
        <a:off x="832405" y="1105063"/>
        <a:ext cx="778059" cy="389029"/>
      </dsp:txXfrm>
    </dsp:sp>
    <dsp:sp modelId="{0C652DBB-076B-4337-817A-F9344A322E11}">
      <dsp:nvSpPr>
        <dsp:cNvPr id="0" name=""/>
        <dsp:cNvSpPr/>
      </dsp:nvSpPr>
      <dsp:spPr>
        <a:xfrm>
          <a:off x="832405" y="1657485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Understand auth</a:t>
          </a:r>
        </a:p>
      </dsp:txBody>
      <dsp:txXfrm>
        <a:off x="832405" y="1657485"/>
        <a:ext cx="778059" cy="389029"/>
      </dsp:txXfrm>
    </dsp:sp>
    <dsp:sp modelId="{87CDBE99-3269-42BE-AAB6-AAB32A20319C}">
      <dsp:nvSpPr>
        <dsp:cNvPr id="0" name=""/>
        <dsp:cNvSpPr/>
      </dsp:nvSpPr>
      <dsp:spPr>
        <a:xfrm>
          <a:off x="832405" y="2209907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Read spec</a:t>
          </a:r>
        </a:p>
      </dsp:txBody>
      <dsp:txXfrm>
        <a:off x="832405" y="2209907"/>
        <a:ext cx="778059" cy="389029"/>
      </dsp:txXfrm>
    </dsp:sp>
    <dsp:sp modelId="{8E71281D-DDA8-46B3-9B4C-C8237AD0F8C2}">
      <dsp:nvSpPr>
        <dsp:cNvPr id="0" name=""/>
        <dsp:cNvSpPr/>
      </dsp:nvSpPr>
      <dsp:spPr>
        <a:xfrm>
          <a:off x="832405" y="2762329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Test code</a:t>
          </a:r>
        </a:p>
      </dsp:txBody>
      <dsp:txXfrm>
        <a:off x="832405" y="2762329"/>
        <a:ext cx="778059" cy="389029"/>
      </dsp:txXfrm>
    </dsp:sp>
    <dsp:sp modelId="{D3AAC732-A8A4-4A16-9E77-AE09F84FF55F}">
      <dsp:nvSpPr>
        <dsp:cNvPr id="0" name=""/>
        <dsp:cNvSpPr/>
      </dsp:nvSpPr>
      <dsp:spPr>
        <a:xfrm>
          <a:off x="832405" y="331475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Get help and support</a:t>
          </a:r>
        </a:p>
      </dsp:txBody>
      <dsp:txXfrm>
        <a:off x="832405" y="3314751"/>
        <a:ext cx="778059" cy="389029"/>
      </dsp:txXfrm>
    </dsp:sp>
    <dsp:sp modelId="{072EEB21-C802-4F26-9CAA-E29C30A6F4A2}">
      <dsp:nvSpPr>
        <dsp:cNvPr id="0" name=""/>
        <dsp:cNvSpPr/>
      </dsp:nvSpPr>
      <dsp:spPr>
        <a:xfrm>
          <a:off x="1579342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Testers</a:t>
          </a:r>
        </a:p>
      </dsp:txBody>
      <dsp:txXfrm>
        <a:off x="1579342" y="552641"/>
        <a:ext cx="778059" cy="389029"/>
      </dsp:txXfrm>
    </dsp:sp>
    <dsp:sp modelId="{37521D08-4244-4ECB-96BD-CC1A9A6CBDA2}">
      <dsp:nvSpPr>
        <dsp:cNvPr id="0" name=""/>
        <dsp:cNvSpPr/>
      </dsp:nvSpPr>
      <dsp:spPr>
        <a:xfrm>
          <a:off x="1773857" y="1105063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Learn how testing works</a:t>
          </a:r>
        </a:p>
      </dsp:txBody>
      <dsp:txXfrm>
        <a:off x="1773857" y="1105063"/>
        <a:ext cx="778059" cy="389029"/>
      </dsp:txXfrm>
    </dsp:sp>
    <dsp:sp modelId="{D76C98D4-DD9E-4D8E-B65B-4EC6639561CC}">
      <dsp:nvSpPr>
        <dsp:cNvPr id="0" name=""/>
        <dsp:cNvSpPr/>
      </dsp:nvSpPr>
      <dsp:spPr>
        <a:xfrm>
          <a:off x="1773857" y="1657485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System test</a:t>
          </a:r>
        </a:p>
      </dsp:txBody>
      <dsp:txXfrm>
        <a:off x="1773857" y="1657485"/>
        <a:ext cx="778059" cy="389029"/>
      </dsp:txXfrm>
    </dsp:sp>
    <dsp:sp modelId="{BE36C98C-C39C-4268-8957-C8C632A105F9}">
      <dsp:nvSpPr>
        <dsp:cNvPr id="0" name=""/>
        <dsp:cNvSpPr/>
      </dsp:nvSpPr>
      <dsp:spPr>
        <a:xfrm>
          <a:off x="2520793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Product Owners</a:t>
          </a:r>
        </a:p>
      </dsp:txBody>
      <dsp:txXfrm>
        <a:off x="2520793" y="552641"/>
        <a:ext cx="778059" cy="389029"/>
      </dsp:txXfrm>
    </dsp:sp>
    <dsp:sp modelId="{01A2E3A8-9C28-4887-B82B-D66A8FE8FC8E}">
      <dsp:nvSpPr>
        <dsp:cNvPr id="0" name=""/>
        <dsp:cNvSpPr/>
      </dsp:nvSpPr>
      <dsp:spPr>
        <a:xfrm>
          <a:off x="2715308" y="1105063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Learn about APIs</a:t>
          </a:r>
        </a:p>
      </dsp:txBody>
      <dsp:txXfrm>
        <a:off x="2715308" y="1105063"/>
        <a:ext cx="778059" cy="389029"/>
      </dsp:txXfrm>
    </dsp:sp>
    <dsp:sp modelId="{3541AF82-35C0-4770-B0C6-8C4787A906E6}">
      <dsp:nvSpPr>
        <dsp:cNvPr id="0" name=""/>
        <dsp:cNvSpPr/>
      </dsp:nvSpPr>
      <dsp:spPr>
        <a:xfrm>
          <a:off x="2715308" y="1657485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Understand API capabilities</a:t>
          </a:r>
        </a:p>
      </dsp:txBody>
      <dsp:txXfrm>
        <a:off x="2715308" y="1657485"/>
        <a:ext cx="778059" cy="389029"/>
      </dsp:txXfrm>
    </dsp:sp>
    <dsp:sp modelId="{DC4028B9-D69C-4F49-B0C5-915A4DA7593B}">
      <dsp:nvSpPr>
        <dsp:cNvPr id="0" name=""/>
        <dsp:cNvSpPr/>
      </dsp:nvSpPr>
      <dsp:spPr>
        <a:xfrm>
          <a:off x="3462245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Managers</a:t>
          </a:r>
        </a:p>
      </dsp:txBody>
      <dsp:txXfrm>
        <a:off x="3462245" y="552641"/>
        <a:ext cx="778059" cy="389029"/>
      </dsp:txXfrm>
    </dsp:sp>
    <dsp:sp modelId="{E7859FB7-D644-443C-B7BB-C9022AEDF4A8}">
      <dsp:nvSpPr>
        <dsp:cNvPr id="0" name=""/>
        <dsp:cNvSpPr/>
      </dsp:nvSpPr>
      <dsp:spPr>
        <a:xfrm>
          <a:off x="3656760" y="1105063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Understand end-to-end process</a:t>
          </a:r>
        </a:p>
      </dsp:txBody>
      <dsp:txXfrm>
        <a:off x="3656760" y="1105063"/>
        <a:ext cx="778059" cy="389029"/>
      </dsp:txXfrm>
    </dsp:sp>
    <dsp:sp modelId="{98305559-0C93-43C1-99F1-1B95C58BCCFF}">
      <dsp:nvSpPr>
        <dsp:cNvPr id="0" name=""/>
        <dsp:cNvSpPr/>
      </dsp:nvSpPr>
      <dsp:spPr>
        <a:xfrm>
          <a:off x="3656760" y="1657485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Register apps</a:t>
          </a:r>
        </a:p>
      </dsp:txBody>
      <dsp:txXfrm>
        <a:off x="3656760" y="1657485"/>
        <a:ext cx="778059" cy="389029"/>
      </dsp:txXfrm>
    </dsp:sp>
    <dsp:sp modelId="{BA7733C5-F5CA-400B-B1A7-4E6EEB45288A}">
      <dsp:nvSpPr>
        <dsp:cNvPr id="0" name=""/>
        <dsp:cNvSpPr/>
      </dsp:nvSpPr>
      <dsp:spPr>
        <a:xfrm>
          <a:off x="3656760" y="2209907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Learn how assurance works</a:t>
          </a:r>
        </a:p>
      </dsp:txBody>
      <dsp:txXfrm>
        <a:off x="3656760" y="2209907"/>
        <a:ext cx="778059" cy="389029"/>
      </dsp:txXfrm>
    </dsp:sp>
    <dsp:sp modelId="{E0882C56-2138-4769-8124-B4097526330D}">
      <dsp:nvSpPr>
        <dsp:cNvPr id="0" name=""/>
        <dsp:cNvSpPr/>
      </dsp:nvSpPr>
      <dsp:spPr>
        <a:xfrm>
          <a:off x="5345148" y="219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Internal software developers</a:t>
          </a:r>
        </a:p>
      </dsp:txBody>
      <dsp:txXfrm>
        <a:off x="5345148" y="219"/>
        <a:ext cx="778059" cy="389029"/>
      </dsp:txXfrm>
    </dsp:sp>
    <dsp:sp modelId="{44694DBD-032D-4CE9-A8A7-ACB1DC781277}">
      <dsp:nvSpPr>
        <dsp:cNvPr id="0" name=""/>
        <dsp:cNvSpPr/>
      </dsp:nvSpPr>
      <dsp:spPr>
        <a:xfrm>
          <a:off x="4403696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Understand API delivery lifecycle</a:t>
          </a:r>
        </a:p>
      </dsp:txBody>
      <dsp:txXfrm>
        <a:off x="4403696" y="552641"/>
        <a:ext cx="778059" cy="389029"/>
      </dsp:txXfrm>
    </dsp:sp>
    <dsp:sp modelId="{11945927-A1E6-414D-87ED-A1302AE5BFCB}">
      <dsp:nvSpPr>
        <dsp:cNvPr id="0" name=""/>
        <dsp:cNvSpPr/>
      </dsp:nvSpPr>
      <dsp:spPr>
        <a:xfrm>
          <a:off x="5345148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Have a platform to build on</a:t>
          </a:r>
        </a:p>
      </dsp:txBody>
      <dsp:txXfrm>
        <a:off x="5345148" y="552641"/>
        <a:ext cx="778059" cy="389029"/>
      </dsp:txXfrm>
    </dsp:sp>
    <dsp:sp modelId="{42143ED4-B97E-4BDA-BFEC-2368410D8379}">
      <dsp:nvSpPr>
        <dsp:cNvPr id="0" name=""/>
        <dsp:cNvSpPr/>
      </dsp:nvSpPr>
      <dsp:spPr>
        <a:xfrm>
          <a:off x="6286599" y="552641"/>
          <a:ext cx="778059" cy="38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Get help and support</a:t>
          </a:r>
        </a:p>
      </dsp:txBody>
      <dsp:txXfrm>
        <a:off x="6286599" y="552641"/>
        <a:ext cx="778059" cy="38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12105-439B-4285-9A9D-547950081294}">
      <dsp:nvSpPr>
        <dsp:cNvPr id="0" name=""/>
        <dsp:cNvSpPr/>
      </dsp:nvSpPr>
      <dsp:spPr>
        <a:xfrm>
          <a:off x="0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GP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clinicians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smartcard</a:t>
          </a:r>
        </a:p>
      </dsp:txBody>
      <dsp:txXfrm>
        <a:off x="0" y="153888"/>
        <a:ext cx="2407046" cy="1444228"/>
      </dsp:txXfrm>
    </dsp:sp>
    <dsp:sp modelId="{3337BD80-F574-4926-9F8D-D7D88C41F921}">
      <dsp:nvSpPr>
        <dsp:cNvPr id="0" name=""/>
        <dsp:cNvSpPr/>
      </dsp:nvSpPr>
      <dsp:spPr>
        <a:xfrm>
          <a:off x="2647751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Pharmacy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pharmacists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smartcard</a:t>
          </a:r>
        </a:p>
      </dsp:txBody>
      <dsp:txXfrm>
        <a:off x="2647751" y="153888"/>
        <a:ext cx="2407046" cy="1444228"/>
      </dsp:txXfrm>
    </dsp:sp>
    <dsp:sp modelId="{9D67F2A7-04A9-409B-94E7-15CAAFA67804}">
      <dsp:nvSpPr>
        <dsp:cNvPr id="0" name=""/>
        <dsp:cNvSpPr/>
      </dsp:nvSpPr>
      <dsp:spPr>
        <a:xfrm>
          <a:off x="5295503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Trust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clinicians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smartcard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unattended use</a:t>
          </a:r>
        </a:p>
      </dsp:txBody>
      <dsp:txXfrm>
        <a:off x="5295503" y="153888"/>
        <a:ext cx="2407046" cy="1444228"/>
      </dsp:txXfrm>
    </dsp:sp>
    <dsp:sp modelId="{5BCDAE40-8E73-4007-9F06-A8AAF7EEA46E}">
      <dsp:nvSpPr>
        <dsp:cNvPr id="0" name=""/>
        <dsp:cNvSpPr/>
      </dsp:nvSpPr>
      <dsp:spPr>
        <a:xfrm>
          <a:off x="0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Social care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care workers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out in the field</a:t>
          </a:r>
        </a:p>
      </dsp:txBody>
      <dsp:txXfrm>
        <a:off x="0" y="1838821"/>
        <a:ext cx="2407046" cy="1444228"/>
      </dsp:txXfrm>
    </dsp:sp>
    <dsp:sp modelId="{B0CC6514-934B-4E51-9C09-A44E1EC7D691}">
      <dsp:nvSpPr>
        <dsp:cNvPr id="0" name=""/>
        <dsp:cNvSpPr/>
      </dsp:nvSpPr>
      <dsp:spPr>
        <a:xfrm>
          <a:off x="2647751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NHS App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citizens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NHS Login</a:t>
          </a:r>
        </a:p>
      </dsp:txBody>
      <dsp:txXfrm>
        <a:off x="2647751" y="1838821"/>
        <a:ext cx="2407046" cy="1444228"/>
      </dsp:txXfrm>
    </dsp:sp>
    <dsp:sp modelId="{65E8E305-4B8C-4CE6-9177-CBCFC27A1BF0}">
      <dsp:nvSpPr>
        <dsp:cNvPr id="0" name=""/>
        <dsp:cNvSpPr/>
      </dsp:nvSpPr>
      <dsp:spPr>
        <a:xfrm>
          <a:off x="5295503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Disruptive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for citizens</a:t>
          </a:r>
        </a:p>
      </dsp:txBody>
      <dsp:txXfrm>
        <a:off x="5295503" y="1838821"/>
        <a:ext cx="2407046" cy="1444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6817F-754B-410B-BDAA-5E3E795079CD}">
      <dsp:nvSpPr>
        <dsp:cNvPr id="0" name=""/>
        <dsp:cNvSpPr/>
      </dsp:nvSpPr>
      <dsp:spPr>
        <a:xfrm>
          <a:off x="6726802" y="1929267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"/>
              </a:lnTo>
              <a:lnTo>
                <a:pt x="486627" y="157822"/>
              </a:lnTo>
              <a:lnTo>
                <a:pt x="486627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BB240-8BAE-4AA8-A872-13C0A8AE86DC}">
      <dsp:nvSpPr>
        <dsp:cNvPr id="0" name=""/>
        <dsp:cNvSpPr/>
      </dsp:nvSpPr>
      <dsp:spPr>
        <a:xfrm>
          <a:off x="6240174" y="1929267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486627" y="0"/>
              </a:moveTo>
              <a:lnTo>
                <a:pt x="486627" y="157822"/>
              </a:lnTo>
              <a:lnTo>
                <a:pt x="0" y="157822"/>
              </a:lnTo>
              <a:lnTo>
                <a:pt x="0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73F0A-B8CD-4B34-A717-E4A9844B2252}">
      <dsp:nvSpPr>
        <dsp:cNvPr id="0" name=""/>
        <dsp:cNvSpPr/>
      </dsp:nvSpPr>
      <dsp:spPr>
        <a:xfrm>
          <a:off x="4293663" y="1192026"/>
          <a:ext cx="2433138" cy="231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"/>
              </a:lnTo>
              <a:lnTo>
                <a:pt x="2433138" y="157822"/>
              </a:lnTo>
              <a:lnTo>
                <a:pt x="2433138" y="231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089FA-2682-498D-89FE-26D24A1BD67E}">
      <dsp:nvSpPr>
        <dsp:cNvPr id="0" name=""/>
        <dsp:cNvSpPr/>
      </dsp:nvSpPr>
      <dsp:spPr>
        <a:xfrm>
          <a:off x="4780291" y="1929267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"/>
              </a:lnTo>
              <a:lnTo>
                <a:pt x="486627" y="157822"/>
              </a:lnTo>
              <a:lnTo>
                <a:pt x="486627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2FF8B-ED76-4F8D-84E1-BF8BC81B73AD}">
      <dsp:nvSpPr>
        <dsp:cNvPr id="0" name=""/>
        <dsp:cNvSpPr/>
      </dsp:nvSpPr>
      <dsp:spPr>
        <a:xfrm>
          <a:off x="4293663" y="1929267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486627" y="0"/>
              </a:moveTo>
              <a:lnTo>
                <a:pt x="486627" y="157822"/>
              </a:lnTo>
              <a:lnTo>
                <a:pt x="0" y="157822"/>
              </a:lnTo>
              <a:lnTo>
                <a:pt x="0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CB435-56B9-4A20-A248-C78F30EBDB25}">
      <dsp:nvSpPr>
        <dsp:cNvPr id="0" name=""/>
        <dsp:cNvSpPr/>
      </dsp:nvSpPr>
      <dsp:spPr>
        <a:xfrm>
          <a:off x="4293663" y="1192026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"/>
              </a:lnTo>
              <a:lnTo>
                <a:pt x="486627" y="157822"/>
              </a:lnTo>
              <a:lnTo>
                <a:pt x="486627" y="231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EE821-0D62-4689-84A8-D3EB781C82C4}">
      <dsp:nvSpPr>
        <dsp:cNvPr id="0" name=""/>
        <dsp:cNvSpPr/>
      </dsp:nvSpPr>
      <dsp:spPr>
        <a:xfrm>
          <a:off x="1860525" y="1929267"/>
          <a:ext cx="1459883" cy="231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"/>
              </a:lnTo>
              <a:lnTo>
                <a:pt x="1459883" y="157822"/>
              </a:lnTo>
              <a:lnTo>
                <a:pt x="1459883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01415-DEEC-4091-8678-84A42F5DCE44}">
      <dsp:nvSpPr>
        <dsp:cNvPr id="0" name=""/>
        <dsp:cNvSpPr/>
      </dsp:nvSpPr>
      <dsp:spPr>
        <a:xfrm>
          <a:off x="1860525" y="1929267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22"/>
              </a:lnTo>
              <a:lnTo>
                <a:pt x="486627" y="157822"/>
              </a:lnTo>
              <a:lnTo>
                <a:pt x="486627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3F1BC-3BC7-47B6-847B-9053EC677366}">
      <dsp:nvSpPr>
        <dsp:cNvPr id="0" name=""/>
        <dsp:cNvSpPr/>
      </dsp:nvSpPr>
      <dsp:spPr>
        <a:xfrm>
          <a:off x="1373897" y="1929267"/>
          <a:ext cx="486627" cy="231590"/>
        </a:xfrm>
        <a:custGeom>
          <a:avLst/>
          <a:gdLst/>
          <a:ahLst/>
          <a:cxnLst/>
          <a:rect l="0" t="0" r="0" b="0"/>
          <a:pathLst>
            <a:path>
              <a:moveTo>
                <a:pt x="486627" y="0"/>
              </a:moveTo>
              <a:lnTo>
                <a:pt x="486627" y="157822"/>
              </a:lnTo>
              <a:lnTo>
                <a:pt x="0" y="157822"/>
              </a:lnTo>
              <a:lnTo>
                <a:pt x="0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39CE9-4899-4DF7-BAA4-84824F5E5C38}">
      <dsp:nvSpPr>
        <dsp:cNvPr id="0" name=""/>
        <dsp:cNvSpPr/>
      </dsp:nvSpPr>
      <dsp:spPr>
        <a:xfrm>
          <a:off x="400641" y="1929267"/>
          <a:ext cx="1459883" cy="231590"/>
        </a:xfrm>
        <a:custGeom>
          <a:avLst/>
          <a:gdLst/>
          <a:ahLst/>
          <a:cxnLst/>
          <a:rect l="0" t="0" r="0" b="0"/>
          <a:pathLst>
            <a:path>
              <a:moveTo>
                <a:pt x="1459883" y="0"/>
              </a:moveTo>
              <a:lnTo>
                <a:pt x="1459883" y="157822"/>
              </a:lnTo>
              <a:lnTo>
                <a:pt x="0" y="157822"/>
              </a:lnTo>
              <a:lnTo>
                <a:pt x="0" y="231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C512E-C4D9-4551-822B-6A86B73A0A25}">
      <dsp:nvSpPr>
        <dsp:cNvPr id="0" name=""/>
        <dsp:cNvSpPr/>
      </dsp:nvSpPr>
      <dsp:spPr>
        <a:xfrm>
          <a:off x="1860525" y="1192026"/>
          <a:ext cx="2433138" cy="231590"/>
        </a:xfrm>
        <a:custGeom>
          <a:avLst/>
          <a:gdLst/>
          <a:ahLst/>
          <a:cxnLst/>
          <a:rect l="0" t="0" r="0" b="0"/>
          <a:pathLst>
            <a:path>
              <a:moveTo>
                <a:pt x="2433138" y="0"/>
              </a:moveTo>
              <a:lnTo>
                <a:pt x="2433138" y="157822"/>
              </a:lnTo>
              <a:lnTo>
                <a:pt x="0" y="157822"/>
              </a:lnTo>
              <a:lnTo>
                <a:pt x="0" y="231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F348E-2EC8-4037-B177-7079FD79B773}">
      <dsp:nvSpPr>
        <dsp:cNvPr id="0" name=""/>
        <dsp:cNvSpPr/>
      </dsp:nvSpPr>
      <dsp:spPr>
        <a:xfrm>
          <a:off x="3895513" y="686375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87AF0-A05F-4CBB-81D9-705A165D87EC}">
      <dsp:nvSpPr>
        <dsp:cNvPr id="0" name=""/>
        <dsp:cNvSpPr/>
      </dsp:nvSpPr>
      <dsp:spPr>
        <a:xfrm>
          <a:off x="3983991" y="770429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Developer Home</a:t>
          </a:r>
        </a:p>
      </dsp:txBody>
      <dsp:txXfrm>
        <a:off x="3998801" y="785239"/>
        <a:ext cx="766679" cy="476030"/>
      </dsp:txXfrm>
    </dsp:sp>
    <dsp:sp modelId="{86A333E8-0DBE-4652-ACD3-20D8E10D3C01}">
      <dsp:nvSpPr>
        <dsp:cNvPr id="0" name=""/>
        <dsp:cNvSpPr/>
      </dsp:nvSpPr>
      <dsp:spPr>
        <a:xfrm>
          <a:off x="1462375" y="1423616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D9CAB-A1C6-43CE-AC5F-B745C2CC704F}">
      <dsp:nvSpPr>
        <dsp:cNvPr id="0" name=""/>
        <dsp:cNvSpPr/>
      </dsp:nvSpPr>
      <dsp:spPr>
        <a:xfrm>
          <a:off x="1550852" y="1507670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General docs</a:t>
          </a:r>
        </a:p>
      </dsp:txBody>
      <dsp:txXfrm>
        <a:off x="1565662" y="1522480"/>
        <a:ext cx="766679" cy="476030"/>
      </dsp:txXfrm>
    </dsp:sp>
    <dsp:sp modelId="{E2FE0DAD-8DE8-43A9-A3EC-2BCA2CEC386F}">
      <dsp:nvSpPr>
        <dsp:cNvPr id="0" name=""/>
        <dsp:cNvSpPr/>
      </dsp:nvSpPr>
      <dsp:spPr>
        <a:xfrm>
          <a:off x="2491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0E6EE-7243-47BC-B0DC-C2F47FEDE5FB}">
      <dsp:nvSpPr>
        <dsp:cNvPr id="0" name=""/>
        <dsp:cNvSpPr/>
      </dsp:nvSpPr>
      <dsp:spPr>
        <a:xfrm>
          <a:off x="90969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Getting started</a:t>
          </a:r>
        </a:p>
      </dsp:txBody>
      <dsp:txXfrm>
        <a:off x="105779" y="2259721"/>
        <a:ext cx="766679" cy="476030"/>
      </dsp:txXfrm>
    </dsp:sp>
    <dsp:sp modelId="{AF43B709-9DB4-4EA6-8760-07E326B91312}">
      <dsp:nvSpPr>
        <dsp:cNvPr id="0" name=""/>
        <dsp:cNvSpPr/>
      </dsp:nvSpPr>
      <dsp:spPr>
        <a:xfrm>
          <a:off x="975747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9163C-0BCC-4B1E-977E-F80FDAE1F66E}">
      <dsp:nvSpPr>
        <dsp:cNvPr id="0" name=""/>
        <dsp:cNvSpPr/>
      </dsp:nvSpPr>
      <dsp:spPr>
        <a:xfrm>
          <a:off x="1064225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Introduction to APIs</a:t>
          </a:r>
        </a:p>
      </dsp:txBody>
      <dsp:txXfrm>
        <a:off x="1079035" y="2259721"/>
        <a:ext cx="766679" cy="476030"/>
      </dsp:txXfrm>
    </dsp:sp>
    <dsp:sp modelId="{0C3F70E7-DE1F-4CB5-9B4A-55C2A285DC88}">
      <dsp:nvSpPr>
        <dsp:cNvPr id="0" name=""/>
        <dsp:cNvSpPr/>
      </dsp:nvSpPr>
      <dsp:spPr>
        <a:xfrm>
          <a:off x="1949002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549BD-1464-4E6A-9464-69FFFCDB370C}">
      <dsp:nvSpPr>
        <dsp:cNvPr id="0" name=""/>
        <dsp:cNvSpPr/>
      </dsp:nvSpPr>
      <dsp:spPr>
        <a:xfrm>
          <a:off x="2037480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Security</a:t>
          </a:r>
        </a:p>
      </dsp:txBody>
      <dsp:txXfrm>
        <a:off x="2052290" y="2259721"/>
        <a:ext cx="766679" cy="476030"/>
      </dsp:txXfrm>
    </dsp:sp>
    <dsp:sp modelId="{4E82DA81-F359-4A1B-9124-85FE140D79F1}">
      <dsp:nvSpPr>
        <dsp:cNvPr id="0" name=""/>
        <dsp:cNvSpPr/>
      </dsp:nvSpPr>
      <dsp:spPr>
        <a:xfrm>
          <a:off x="2922258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73FF9-A53B-49DB-9B51-725B1192556E}">
      <dsp:nvSpPr>
        <dsp:cNvPr id="0" name=""/>
        <dsp:cNvSpPr/>
      </dsp:nvSpPr>
      <dsp:spPr>
        <a:xfrm>
          <a:off x="3010736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(others)</a:t>
          </a:r>
        </a:p>
      </dsp:txBody>
      <dsp:txXfrm>
        <a:off x="3025546" y="2259721"/>
        <a:ext cx="766679" cy="476030"/>
      </dsp:txXfrm>
    </dsp:sp>
    <dsp:sp modelId="{06143845-E265-454F-8AE2-5317EEC5A10C}">
      <dsp:nvSpPr>
        <dsp:cNvPr id="0" name=""/>
        <dsp:cNvSpPr/>
      </dsp:nvSpPr>
      <dsp:spPr>
        <a:xfrm>
          <a:off x="4382141" y="1423616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FAD8B-0BE3-4412-A250-BB6529E7410B}">
      <dsp:nvSpPr>
        <dsp:cNvPr id="0" name=""/>
        <dsp:cNvSpPr/>
      </dsp:nvSpPr>
      <dsp:spPr>
        <a:xfrm>
          <a:off x="4470619" y="1507670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API specs</a:t>
          </a:r>
        </a:p>
      </dsp:txBody>
      <dsp:txXfrm>
        <a:off x="4485429" y="1522480"/>
        <a:ext cx="766679" cy="476030"/>
      </dsp:txXfrm>
    </dsp:sp>
    <dsp:sp modelId="{EBBD5F19-C74B-4445-968E-A29F385ED554}">
      <dsp:nvSpPr>
        <dsp:cNvPr id="0" name=""/>
        <dsp:cNvSpPr/>
      </dsp:nvSpPr>
      <dsp:spPr>
        <a:xfrm>
          <a:off x="3895513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8E54-F87F-4EE4-9FF1-02CEBEA5E2E9}">
      <dsp:nvSpPr>
        <dsp:cNvPr id="0" name=""/>
        <dsp:cNvSpPr/>
      </dsp:nvSpPr>
      <dsp:spPr>
        <a:xfrm>
          <a:off x="3983991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New APIs</a:t>
          </a:r>
        </a:p>
      </dsp:txBody>
      <dsp:txXfrm>
        <a:off x="3998801" y="2259721"/>
        <a:ext cx="766679" cy="476030"/>
      </dsp:txXfrm>
    </dsp:sp>
    <dsp:sp modelId="{CBD13E86-5425-4D08-95C7-430904441B0F}">
      <dsp:nvSpPr>
        <dsp:cNvPr id="0" name=""/>
        <dsp:cNvSpPr/>
      </dsp:nvSpPr>
      <dsp:spPr>
        <a:xfrm>
          <a:off x="4868769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E2D4E-2489-4839-9251-446F1624555A}">
      <dsp:nvSpPr>
        <dsp:cNvPr id="0" name=""/>
        <dsp:cNvSpPr/>
      </dsp:nvSpPr>
      <dsp:spPr>
        <a:xfrm>
          <a:off x="4957247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Legacy APIs</a:t>
          </a:r>
        </a:p>
      </dsp:txBody>
      <dsp:txXfrm>
        <a:off x="4972057" y="2259721"/>
        <a:ext cx="766679" cy="476030"/>
      </dsp:txXfrm>
    </dsp:sp>
    <dsp:sp modelId="{8CB041D4-5CE2-42B7-B6A3-F538F78E48DD}">
      <dsp:nvSpPr>
        <dsp:cNvPr id="0" name=""/>
        <dsp:cNvSpPr/>
      </dsp:nvSpPr>
      <dsp:spPr>
        <a:xfrm>
          <a:off x="6328652" y="1423616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20DC-CA68-4DBA-AFB0-86CBB4629987}">
      <dsp:nvSpPr>
        <dsp:cNvPr id="0" name=""/>
        <dsp:cNvSpPr/>
      </dsp:nvSpPr>
      <dsp:spPr>
        <a:xfrm>
          <a:off x="6417130" y="1507670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Developer account</a:t>
          </a:r>
        </a:p>
      </dsp:txBody>
      <dsp:txXfrm>
        <a:off x="6431940" y="1522480"/>
        <a:ext cx="766679" cy="476030"/>
      </dsp:txXfrm>
    </dsp:sp>
    <dsp:sp modelId="{6331DF0B-C811-44AD-B912-1A7E89EECF46}">
      <dsp:nvSpPr>
        <dsp:cNvPr id="0" name=""/>
        <dsp:cNvSpPr/>
      </dsp:nvSpPr>
      <dsp:spPr>
        <a:xfrm>
          <a:off x="5842024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3ADFC-B0F8-4E03-9F45-4DFAE1632399}">
      <dsp:nvSpPr>
        <dsp:cNvPr id="0" name=""/>
        <dsp:cNvSpPr/>
      </dsp:nvSpPr>
      <dsp:spPr>
        <a:xfrm>
          <a:off x="5930502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Register</a:t>
          </a:r>
        </a:p>
      </dsp:txBody>
      <dsp:txXfrm>
        <a:off x="5945312" y="2259721"/>
        <a:ext cx="766679" cy="476030"/>
      </dsp:txXfrm>
    </dsp:sp>
    <dsp:sp modelId="{D78FBD96-9B0A-435C-A962-9E234505249B}">
      <dsp:nvSpPr>
        <dsp:cNvPr id="0" name=""/>
        <dsp:cNvSpPr/>
      </dsp:nvSpPr>
      <dsp:spPr>
        <a:xfrm>
          <a:off x="6815280" y="2160857"/>
          <a:ext cx="796299" cy="5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B1546-F15B-4B4A-A9EE-8981E9B3D5C5}">
      <dsp:nvSpPr>
        <dsp:cNvPr id="0" name=""/>
        <dsp:cNvSpPr/>
      </dsp:nvSpPr>
      <dsp:spPr>
        <a:xfrm>
          <a:off x="6903758" y="2244911"/>
          <a:ext cx="796299" cy="50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Manage apps</a:t>
          </a:r>
        </a:p>
      </dsp:txBody>
      <dsp:txXfrm>
        <a:off x="6918568" y="2259721"/>
        <a:ext cx="766679" cy="476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5895-CCAA-4FD1-9A76-011922BEDFB6}">
      <dsp:nvSpPr>
        <dsp:cNvPr id="0" name=""/>
        <dsp:cNvSpPr/>
      </dsp:nvSpPr>
      <dsp:spPr>
        <a:xfrm>
          <a:off x="1880" y="1383739"/>
          <a:ext cx="1673649" cy="669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Hello World API – open access</a:t>
          </a:r>
        </a:p>
      </dsp:txBody>
      <dsp:txXfrm>
        <a:off x="336610" y="1383739"/>
        <a:ext cx="1004190" cy="669459"/>
      </dsp:txXfrm>
    </dsp:sp>
    <dsp:sp modelId="{5AF01675-0E1F-4B54-BD75-0A11C0BF30DD}">
      <dsp:nvSpPr>
        <dsp:cNvPr id="0" name=""/>
        <dsp:cNvSpPr/>
      </dsp:nvSpPr>
      <dsp:spPr>
        <a:xfrm>
          <a:off x="1508165" y="1383739"/>
          <a:ext cx="1673649" cy="669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Hello World API – application-restricted</a:t>
          </a:r>
        </a:p>
      </dsp:txBody>
      <dsp:txXfrm>
        <a:off x="1842895" y="1383739"/>
        <a:ext cx="1004190" cy="669459"/>
      </dsp:txXfrm>
    </dsp:sp>
    <dsp:sp modelId="{5B90ADAD-F051-4B69-B5A7-476FB08073B2}">
      <dsp:nvSpPr>
        <dsp:cNvPr id="0" name=""/>
        <dsp:cNvSpPr/>
      </dsp:nvSpPr>
      <dsp:spPr>
        <a:xfrm>
          <a:off x="3014450" y="1383739"/>
          <a:ext cx="1673649" cy="669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Hello World API – user-restricted</a:t>
          </a:r>
        </a:p>
      </dsp:txBody>
      <dsp:txXfrm>
        <a:off x="3349180" y="1383739"/>
        <a:ext cx="1004190" cy="669459"/>
      </dsp:txXfrm>
    </dsp:sp>
    <dsp:sp modelId="{FB948B69-D5E9-45B3-A67B-A166A9F7ABB0}">
      <dsp:nvSpPr>
        <dsp:cNvPr id="0" name=""/>
        <dsp:cNvSpPr/>
      </dsp:nvSpPr>
      <dsp:spPr>
        <a:xfrm>
          <a:off x="4520734" y="1383739"/>
          <a:ext cx="1673649" cy="669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PDS API – sandbox – search</a:t>
          </a:r>
        </a:p>
      </dsp:txBody>
      <dsp:txXfrm>
        <a:off x="4855464" y="1383739"/>
        <a:ext cx="1004190" cy="669459"/>
      </dsp:txXfrm>
    </dsp:sp>
    <dsp:sp modelId="{B7CD5A43-3320-4264-8713-39858FFD8CE3}">
      <dsp:nvSpPr>
        <dsp:cNvPr id="0" name=""/>
        <dsp:cNvSpPr/>
      </dsp:nvSpPr>
      <dsp:spPr>
        <a:xfrm>
          <a:off x="6027019" y="1383739"/>
          <a:ext cx="1673649" cy="669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PDS API – sandbox - retrieve</a:t>
          </a:r>
        </a:p>
      </dsp:txBody>
      <dsp:txXfrm>
        <a:off x="6361749" y="1383739"/>
        <a:ext cx="1004190" cy="669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6CBA-4DB6-446E-A339-E21288DEFB27}">
      <dsp:nvSpPr>
        <dsp:cNvPr id="0" name=""/>
        <dsp:cNvSpPr/>
      </dsp:nvSpPr>
      <dsp:spPr>
        <a:xfrm>
          <a:off x="2175" y="682751"/>
          <a:ext cx="1463033" cy="585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Discovery</a:t>
          </a:r>
        </a:p>
      </dsp:txBody>
      <dsp:txXfrm>
        <a:off x="294782" y="682751"/>
        <a:ext cx="877820" cy="585213"/>
      </dsp:txXfrm>
    </dsp:sp>
    <dsp:sp modelId="{1D0B46B4-415F-401D-B78C-8A082808C5F1}">
      <dsp:nvSpPr>
        <dsp:cNvPr id="0" name=""/>
        <dsp:cNvSpPr/>
      </dsp:nvSpPr>
      <dsp:spPr>
        <a:xfrm>
          <a:off x="2175" y="1341116"/>
          <a:ext cx="1170426" cy="141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01/09/19 - 18/09/19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Problem definition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Users and needs</a:t>
          </a:r>
        </a:p>
      </dsp:txBody>
      <dsp:txXfrm>
        <a:off x="2175" y="1341116"/>
        <a:ext cx="1170426" cy="1413070"/>
      </dsp:txXfrm>
    </dsp:sp>
    <dsp:sp modelId="{A24725DD-6D7D-494B-A03D-35C5ABE8DF44}">
      <dsp:nvSpPr>
        <dsp:cNvPr id="0" name=""/>
        <dsp:cNvSpPr/>
      </dsp:nvSpPr>
      <dsp:spPr>
        <a:xfrm>
          <a:off x="1249208" y="682751"/>
          <a:ext cx="1463033" cy="585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Alpha - Spec</a:t>
          </a:r>
        </a:p>
      </dsp:txBody>
      <dsp:txXfrm>
        <a:off x="1541815" y="682751"/>
        <a:ext cx="877820" cy="585213"/>
      </dsp:txXfrm>
    </dsp:sp>
    <dsp:sp modelId="{BD91077C-9328-462F-9C33-ADD3FA3D774E}">
      <dsp:nvSpPr>
        <dsp:cNvPr id="0" name=""/>
        <dsp:cNvSpPr/>
      </dsp:nvSpPr>
      <dsp:spPr>
        <a:xfrm>
          <a:off x="1249208" y="1341116"/>
          <a:ext cx="1170426" cy="141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19/09/19 - 15/11/19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Prototype API spec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User testing</a:t>
          </a:r>
        </a:p>
      </dsp:txBody>
      <dsp:txXfrm>
        <a:off x="1249208" y="1341116"/>
        <a:ext cx="1170426" cy="1413070"/>
      </dsp:txXfrm>
    </dsp:sp>
    <dsp:sp modelId="{DA642807-0AEC-4C78-98DC-65DE39E610D9}">
      <dsp:nvSpPr>
        <dsp:cNvPr id="0" name=""/>
        <dsp:cNvSpPr/>
      </dsp:nvSpPr>
      <dsp:spPr>
        <a:xfrm>
          <a:off x="2496241" y="682751"/>
          <a:ext cx="1463033" cy="585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Alpha - Sandbox</a:t>
          </a:r>
        </a:p>
      </dsp:txBody>
      <dsp:txXfrm>
        <a:off x="2788848" y="682751"/>
        <a:ext cx="877820" cy="585213"/>
      </dsp:txXfrm>
    </dsp:sp>
    <dsp:sp modelId="{48783491-D804-4475-B13D-19A10F2B867C}">
      <dsp:nvSpPr>
        <dsp:cNvPr id="0" name=""/>
        <dsp:cNvSpPr/>
      </dsp:nvSpPr>
      <dsp:spPr>
        <a:xfrm>
          <a:off x="2496241" y="1341116"/>
          <a:ext cx="1170426" cy="141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16/11/19 - 31/12/19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Callable sandbox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User testing</a:t>
          </a:r>
        </a:p>
      </dsp:txBody>
      <dsp:txXfrm>
        <a:off x="2496241" y="1341116"/>
        <a:ext cx="1170426" cy="1413070"/>
      </dsp:txXfrm>
    </dsp:sp>
    <dsp:sp modelId="{6D243A5A-9F51-4D1B-946D-12934B6C210F}">
      <dsp:nvSpPr>
        <dsp:cNvPr id="0" name=""/>
        <dsp:cNvSpPr/>
      </dsp:nvSpPr>
      <dsp:spPr>
        <a:xfrm>
          <a:off x="3743274" y="682751"/>
          <a:ext cx="1463033" cy="585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Private Beta - Production</a:t>
          </a:r>
        </a:p>
      </dsp:txBody>
      <dsp:txXfrm>
        <a:off x="4035881" y="682751"/>
        <a:ext cx="877820" cy="585213"/>
      </dsp:txXfrm>
    </dsp:sp>
    <dsp:sp modelId="{93242E8F-3F17-4EC2-9B1B-680D5124D83A}">
      <dsp:nvSpPr>
        <dsp:cNvPr id="0" name=""/>
        <dsp:cNvSpPr/>
      </dsp:nvSpPr>
      <dsp:spPr>
        <a:xfrm>
          <a:off x="3743274" y="1341116"/>
          <a:ext cx="1170426" cy="141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01/01/20 - 31/03/20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Search and retrieve patient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Integration test </a:t>
          </a:r>
          <a:r>
            <a:rPr lang="en-GB" sz="1100" kern="1200" dirty="0" err="1"/>
            <a:t>env’t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Production </a:t>
          </a:r>
          <a:r>
            <a:rPr lang="en-GB" sz="1100" kern="1200" dirty="0" err="1"/>
            <a:t>env’t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Assurance process</a:t>
          </a:r>
        </a:p>
      </dsp:txBody>
      <dsp:txXfrm>
        <a:off x="3743274" y="1341116"/>
        <a:ext cx="1170426" cy="1413070"/>
      </dsp:txXfrm>
    </dsp:sp>
    <dsp:sp modelId="{32727CF0-DC41-4B61-898A-C0CF0B562C60}">
      <dsp:nvSpPr>
        <dsp:cNvPr id="0" name=""/>
        <dsp:cNvSpPr/>
      </dsp:nvSpPr>
      <dsp:spPr>
        <a:xfrm>
          <a:off x="4990308" y="682751"/>
          <a:ext cx="1463033" cy="585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Iterate Beta</a:t>
          </a:r>
        </a:p>
      </dsp:txBody>
      <dsp:txXfrm>
        <a:off x="5282915" y="682751"/>
        <a:ext cx="877820" cy="585213"/>
      </dsp:txXfrm>
    </dsp:sp>
    <dsp:sp modelId="{A263B337-0B89-4503-B896-40EABD29126C}">
      <dsp:nvSpPr>
        <dsp:cNvPr id="0" name=""/>
        <dsp:cNvSpPr/>
      </dsp:nvSpPr>
      <dsp:spPr>
        <a:xfrm>
          <a:off x="4990308" y="1341116"/>
          <a:ext cx="1170426" cy="141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01/04/20 - 30/09/20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Update patient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Unauthenticated access (SMSP+)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Citizen access</a:t>
          </a:r>
        </a:p>
      </dsp:txBody>
      <dsp:txXfrm>
        <a:off x="4990308" y="1341116"/>
        <a:ext cx="1170426" cy="1413070"/>
      </dsp:txXfrm>
    </dsp:sp>
    <dsp:sp modelId="{53E579EF-4886-4C97-8DDC-A9E36ADC3694}">
      <dsp:nvSpPr>
        <dsp:cNvPr id="0" name=""/>
        <dsp:cNvSpPr/>
      </dsp:nvSpPr>
      <dsp:spPr>
        <a:xfrm>
          <a:off x="6237341" y="682751"/>
          <a:ext cx="1463033" cy="585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Live</a:t>
          </a:r>
        </a:p>
      </dsp:txBody>
      <dsp:txXfrm>
        <a:off x="6529948" y="682751"/>
        <a:ext cx="877820" cy="5852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7B74-7B25-4CF3-8639-65B008D9978C}">
      <dsp:nvSpPr>
        <dsp:cNvPr id="0" name=""/>
        <dsp:cNvSpPr/>
      </dsp:nvSpPr>
      <dsp:spPr>
        <a:xfrm>
          <a:off x="0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Tutorial – open access API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“Try this API”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Postman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 code</a:t>
          </a:r>
        </a:p>
      </dsp:txBody>
      <dsp:txXfrm>
        <a:off x="0" y="153888"/>
        <a:ext cx="2407046" cy="1444228"/>
      </dsp:txXfrm>
    </dsp:sp>
    <dsp:sp modelId="{CD2F4BF3-1E83-4BFF-8E12-A742B6DF2EE0}">
      <dsp:nvSpPr>
        <dsp:cNvPr id="0" name=""/>
        <dsp:cNvSpPr/>
      </dsp:nvSpPr>
      <dsp:spPr>
        <a:xfrm>
          <a:off x="2647751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Tutorial – application-restricted API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“Try this API”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Postman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 code</a:t>
          </a:r>
        </a:p>
      </dsp:txBody>
      <dsp:txXfrm>
        <a:off x="2647751" y="153888"/>
        <a:ext cx="2407046" cy="1444228"/>
      </dsp:txXfrm>
    </dsp:sp>
    <dsp:sp modelId="{E3D06342-C9C8-40B2-A6E1-BED7EA707E2E}">
      <dsp:nvSpPr>
        <dsp:cNvPr id="0" name=""/>
        <dsp:cNvSpPr/>
      </dsp:nvSpPr>
      <dsp:spPr>
        <a:xfrm>
          <a:off x="5295503" y="153888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Tutorial – user-restricted API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“Try this API”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Postman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 code</a:t>
          </a:r>
        </a:p>
      </dsp:txBody>
      <dsp:txXfrm>
        <a:off x="5295503" y="153888"/>
        <a:ext cx="2407046" cy="1444228"/>
      </dsp:txXfrm>
    </dsp:sp>
    <dsp:sp modelId="{EF179E5F-09DF-47FD-9B31-F3379E61514C}">
      <dsp:nvSpPr>
        <dsp:cNvPr id="0" name=""/>
        <dsp:cNvSpPr/>
      </dsp:nvSpPr>
      <dsp:spPr>
        <a:xfrm>
          <a:off x="1323875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PDS API – sandbox – 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Display search results as a list</a:t>
          </a:r>
        </a:p>
      </dsp:txBody>
      <dsp:txXfrm>
        <a:off x="1323875" y="1838821"/>
        <a:ext cx="2407046" cy="1444228"/>
      </dsp:txXfrm>
    </dsp:sp>
    <dsp:sp modelId="{6814A6E0-4221-4860-8B36-05D55D5442F4}">
      <dsp:nvSpPr>
        <dsp:cNvPr id="0" name=""/>
        <dsp:cNvSpPr/>
      </dsp:nvSpPr>
      <dsp:spPr>
        <a:xfrm>
          <a:off x="3971627" y="1838821"/>
          <a:ext cx="2407046" cy="1444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PDS API – sandbox – retrieve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Display patient details</a:t>
          </a:r>
        </a:p>
      </dsp:txBody>
      <dsp:txXfrm>
        <a:off x="3971627" y="1838821"/>
        <a:ext cx="2407046" cy="144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14/02/2020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14/02/2020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8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5" cy="947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4428000"/>
            <a:ext cx="3023315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280AA684-6FB9-400F-B313-F111F0F487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FB81C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5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5" cy="9477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@nhsdigital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87" r:id="rId3"/>
    <p:sldLayoutId id="2147483681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0000" y="1728000"/>
            <a:ext cx="6660312" cy="987766"/>
          </a:xfrm>
        </p:spPr>
        <p:txBody>
          <a:bodyPr>
            <a:normAutofit/>
          </a:bodyPr>
          <a:lstStyle/>
          <a:p>
            <a:r>
              <a:rPr lang="en-GB" dirty="0"/>
              <a:t>API Management, PDS and FHIR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6916" y="3147814"/>
            <a:ext cx="6660312" cy="444553"/>
          </a:xfrm>
        </p:spPr>
        <p:txBody>
          <a:bodyPr/>
          <a:lstStyle/>
          <a:p>
            <a:r>
              <a:rPr lang="en-GB" dirty="0"/>
              <a:t>Tony Heap, Product Owner, API Management</a:t>
            </a:r>
          </a:p>
        </p:txBody>
      </p:sp>
    </p:spTree>
    <p:extLst>
      <p:ext uri="{BB962C8B-B14F-4D97-AF65-F5344CB8AC3E}">
        <p14:creationId xmlns:p14="http://schemas.microsoft.com/office/powerpoint/2010/main" val="358202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2CF-35A1-456C-8728-51259CC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Hub –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DF99-D0D5-4C94-811E-A3BDF4B0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10</a:t>
            </a:fld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E5A0CA9-8C47-4E43-BDE9-D30EC1D08441}"/>
              </a:ext>
            </a:extLst>
          </p:cNvPr>
          <p:cNvSpPr/>
          <p:nvPr/>
        </p:nvSpPr>
        <p:spPr>
          <a:xfrm>
            <a:off x="227032" y="2715766"/>
            <a:ext cx="1224136" cy="1368152"/>
          </a:xfrm>
          <a:prstGeom prst="wedgeRoundRectCallout">
            <a:avLst>
              <a:gd name="adj1" fmla="val 69243"/>
              <a:gd name="adj2" fmla="val -1186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Summary of the end-to-end developer journey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80088D2-8587-4090-AA6C-B55B9C787607}"/>
              </a:ext>
            </a:extLst>
          </p:cNvPr>
          <p:cNvSpPr/>
          <p:nvPr/>
        </p:nvSpPr>
        <p:spPr>
          <a:xfrm>
            <a:off x="7596336" y="2825090"/>
            <a:ext cx="1224136" cy="1042804"/>
          </a:xfrm>
          <a:prstGeom prst="wedgeRoundRectCallout">
            <a:avLst>
              <a:gd name="adj1" fmla="val -66255"/>
              <a:gd name="adj2" fmla="val -1991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Lots of links to relevant docs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41FE56-C2DA-4C53-B5DA-E8E0C187E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68" y="1079500"/>
            <a:ext cx="5399263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7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2CF-35A1-456C-8728-51259CC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Hub – API catalogue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DF99-D0D5-4C94-811E-A3BDF4B0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11</a:t>
            </a:fld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E3BFF1-D49A-409B-BCFA-C8A3FAE5D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85" y="1079500"/>
            <a:ext cx="5563030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1D10D6C-624D-41C2-93B1-00DDE4064D4F}"/>
              </a:ext>
            </a:extLst>
          </p:cNvPr>
          <p:cNvSpPr/>
          <p:nvPr/>
        </p:nvSpPr>
        <p:spPr>
          <a:xfrm>
            <a:off x="179512" y="2401925"/>
            <a:ext cx="1271656" cy="792088"/>
          </a:xfrm>
          <a:prstGeom prst="wedgeRoundRectCallout">
            <a:avLst>
              <a:gd name="adj1" fmla="val 69243"/>
              <a:gd name="adj2" fmla="val -1186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Alphabetical search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86DECD3-F227-4639-9325-F0CE85722ED5}"/>
              </a:ext>
            </a:extLst>
          </p:cNvPr>
          <p:cNvSpPr/>
          <p:nvPr/>
        </p:nvSpPr>
        <p:spPr>
          <a:xfrm>
            <a:off x="179512" y="3435846"/>
            <a:ext cx="1271656" cy="936104"/>
          </a:xfrm>
          <a:prstGeom prst="wedgeRoundRectCallout">
            <a:avLst>
              <a:gd name="adj1" fmla="val 69243"/>
              <a:gd name="adj2" fmla="val -1186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Coming soon: filter by type or domain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DA7C4A2-E0D6-4124-81CF-CEFADF27A26E}"/>
              </a:ext>
            </a:extLst>
          </p:cNvPr>
          <p:cNvSpPr/>
          <p:nvPr/>
        </p:nvSpPr>
        <p:spPr>
          <a:xfrm>
            <a:off x="7524328" y="1851670"/>
            <a:ext cx="1271656" cy="792088"/>
          </a:xfrm>
          <a:prstGeom prst="wedgeRoundRectCallout">
            <a:avLst>
              <a:gd name="adj1" fmla="val -64536"/>
              <a:gd name="adj2" fmla="val 4854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Example API for learning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4257E18-4E6F-44E6-8321-90E3492FBC61}"/>
              </a:ext>
            </a:extLst>
          </p:cNvPr>
          <p:cNvSpPr/>
          <p:nvPr/>
        </p:nvSpPr>
        <p:spPr>
          <a:xfrm>
            <a:off x="7524328" y="2813772"/>
            <a:ext cx="1271656" cy="792088"/>
          </a:xfrm>
          <a:prstGeom prst="wedgeRoundRectCallout">
            <a:avLst>
              <a:gd name="adj1" fmla="val -63700"/>
              <a:gd name="adj2" fmla="val 2975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New FHIR API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4CBAC8A-63DC-49E7-8862-A5DB93FC79B5}"/>
              </a:ext>
            </a:extLst>
          </p:cNvPr>
          <p:cNvSpPr/>
          <p:nvPr/>
        </p:nvSpPr>
        <p:spPr>
          <a:xfrm>
            <a:off x="7524328" y="3832126"/>
            <a:ext cx="1271656" cy="792088"/>
          </a:xfrm>
          <a:prstGeom prst="wedgeRoundRectCallout">
            <a:avLst>
              <a:gd name="adj1" fmla="val -64536"/>
              <a:gd name="adj2" fmla="val -1991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Existing APIs listed alongside</a:t>
            </a:r>
          </a:p>
        </p:txBody>
      </p:sp>
    </p:spTree>
    <p:extLst>
      <p:ext uri="{BB962C8B-B14F-4D97-AF65-F5344CB8AC3E}">
        <p14:creationId xmlns:p14="http://schemas.microsoft.com/office/powerpoint/2010/main" val="266449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2CF-35A1-456C-8728-51259CC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Hub – API specs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DF99-D0D5-4C94-811E-A3BDF4B0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12</a:t>
            </a:fld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D53E04-A46E-4D4B-8ADA-FBB10E7FC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9" y="1079500"/>
            <a:ext cx="7305302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386D185-7B01-498E-843C-E4E1967B23DB}"/>
              </a:ext>
            </a:extLst>
          </p:cNvPr>
          <p:cNvSpPr/>
          <p:nvPr/>
        </p:nvSpPr>
        <p:spPr>
          <a:xfrm>
            <a:off x="7716172" y="1779662"/>
            <a:ext cx="1271656" cy="792088"/>
          </a:xfrm>
          <a:prstGeom prst="wedgeRoundRectCallout">
            <a:avLst>
              <a:gd name="adj1" fmla="val -73733"/>
              <a:gd name="adj2" fmla="val -1320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Interactive sandbox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1FFD7D6-B6B6-4925-B12E-BC7804D3FB6C}"/>
              </a:ext>
            </a:extLst>
          </p:cNvPr>
          <p:cNvSpPr/>
          <p:nvPr/>
        </p:nvSpPr>
        <p:spPr>
          <a:xfrm>
            <a:off x="156172" y="3723878"/>
            <a:ext cx="1535508" cy="864096"/>
          </a:xfrm>
          <a:prstGeom prst="wedgeRoundRectCallout">
            <a:avLst>
              <a:gd name="adj1" fmla="val 25765"/>
              <a:gd name="adj2" fmla="val -8559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Left nav shows endpoints and resources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BAEB31-C3F3-4385-8F66-C3D7CCD62262}"/>
              </a:ext>
            </a:extLst>
          </p:cNvPr>
          <p:cNvSpPr/>
          <p:nvPr/>
        </p:nvSpPr>
        <p:spPr>
          <a:xfrm>
            <a:off x="4182349" y="4084390"/>
            <a:ext cx="1535508" cy="864096"/>
          </a:xfrm>
          <a:prstGeom prst="wedgeRoundRectCallout">
            <a:avLst>
              <a:gd name="adj1" fmla="val -25476"/>
              <a:gd name="adj2" fmla="val -7329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Main panel contains the spec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AD0DFBB-7E37-4FBA-8243-45F10EC62578}"/>
              </a:ext>
            </a:extLst>
          </p:cNvPr>
          <p:cNvSpPr/>
          <p:nvPr/>
        </p:nvSpPr>
        <p:spPr>
          <a:xfrm>
            <a:off x="7308304" y="192446"/>
            <a:ext cx="1271656" cy="792088"/>
          </a:xfrm>
          <a:prstGeom prst="wedgeRoundRectCallout">
            <a:avLst>
              <a:gd name="adj1" fmla="val -33600"/>
              <a:gd name="adj2" fmla="val 888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Download spec in OAS format</a:t>
            </a:r>
          </a:p>
        </p:txBody>
      </p:sp>
    </p:spTree>
    <p:extLst>
      <p:ext uri="{BB962C8B-B14F-4D97-AF65-F5344CB8AC3E}">
        <p14:creationId xmlns:p14="http://schemas.microsoft.com/office/powerpoint/2010/main" val="34521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2196-A67E-45A5-A994-572E5E49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21E5C8-ADBD-4169-A826-283B6B17E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288612"/>
              </p:ext>
            </p:extLst>
          </p:nvPr>
        </p:nvGraphicFramePr>
        <p:xfrm>
          <a:off x="720725" y="1079500"/>
          <a:ext cx="770255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AF0E5-9996-43CC-B8B5-C052171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4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3514-1F81-4CEA-84FC-3180A905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PDS API roadmap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908192-51AF-4347-A704-32F28539B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910252"/>
              </p:ext>
            </p:extLst>
          </p:nvPr>
        </p:nvGraphicFramePr>
        <p:xfrm>
          <a:off x="720725" y="1079500"/>
          <a:ext cx="770255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76E8-AE59-45F3-8900-793F4E81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30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834F-365D-4546-98C3-E622E075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Product roadmap – other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E5C0-45B8-481D-805A-AED83F04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Work in progress…</a:t>
            </a:r>
          </a:p>
          <a:p>
            <a:r>
              <a:rPr lang="en-GB" dirty="0"/>
              <a:t>ODS – existing FHIR API – move onto API platform</a:t>
            </a:r>
          </a:p>
          <a:p>
            <a:r>
              <a:rPr lang="en-GB" dirty="0" err="1"/>
              <a:t>eRS</a:t>
            </a:r>
            <a:r>
              <a:rPr lang="en-GB" dirty="0"/>
              <a:t> – existing FHIR API – move onto API platform</a:t>
            </a:r>
          </a:p>
          <a:p>
            <a:r>
              <a:rPr lang="en-GB" dirty="0"/>
              <a:t>SCR – depends on GP connect and NRL – funded by platform portfolio</a:t>
            </a:r>
          </a:p>
          <a:p>
            <a:r>
              <a:rPr lang="en-GB" dirty="0"/>
              <a:t>EPS</a:t>
            </a:r>
          </a:p>
          <a:p>
            <a:r>
              <a:rPr lang="en-GB" dirty="0"/>
              <a:t>…and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ABA0D-0938-49D3-9388-851B42F6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7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998D-51D7-41F0-A6E6-F307C153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Digital platform strategy</a:t>
            </a: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4122E682-DB0C-46A6-ABA1-0607A0D3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350" dirty="0"/>
              <a:t>NHSD’s platform ambition is to become </a:t>
            </a:r>
            <a:r>
              <a:rPr lang="en-GB" sz="1350" b="1" dirty="0">
                <a:solidFill>
                  <a:schemeClr val="accent1"/>
                </a:solidFill>
              </a:rPr>
              <a:t>the technology partner of choice for the heath and care sector</a:t>
            </a:r>
            <a:r>
              <a:rPr lang="en-GB" sz="1350" dirty="0"/>
              <a:t> by 2025, enabling the growth of an innovative digital healthcare ecosystem.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5625E-9F83-4E64-9221-E00A4B09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842" y="5182715"/>
            <a:ext cx="532282" cy="162000"/>
          </a:xfrm>
        </p:spPr>
        <p:txBody>
          <a:bodyPr/>
          <a:lstStyle/>
          <a:p>
            <a:fld id="{E6607247-EB78-480B-A962-35111A450531}" type="slidenum">
              <a:rPr lang="en-GB" smtClean="0"/>
              <a:t>16</a:t>
            </a:fld>
            <a:endParaRPr lang="en-GB" dirty="0"/>
          </a:p>
        </p:txBody>
      </p:sp>
      <p:grpSp>
        <p:nvGrpSpPr>
          <p:cNvPr id="5" name="Area 5" descr="Create the future">
            <a:extLst>
              <a:ext uri="{FF2B5EF4-FFF2-40B4-BE49-F238E27FC236}">
                <a16:creationId xmlns:a16="http://schemas.microsoft.com/office/drawing/2014/main" id="{46FB02B5-9BC4-4D3B-93F4-66D039A6C6F0}"/>
              </a:ext>
            </a:extLst>
          </p:cNvPr>
          <p:cNvGrpSpPr/>
          <p:nvPr/>
        </p:nvGrpSpPr>
        <p:grpSpPr>
          <a:xfrm>
            <a:off x="5812003" y="1726906"/>
            <a:ext cx="1160846" cy="1539739"/>
            <a:chOff x="7046678" y="1536606"/>
            <a:chExt cx="1547795" cy="2376000"/>
          </a:xfrm>
        </p:grpSpPr>
        <p:sp>
          <p:nvSpPr>
            <p:cNvPr id="6" name="Round Same Side Corner Rectangle 61">
              <a:extLst>
                <a:ext uri="{FF2B5EF4-FFF2-40B4-BE49-F238E27FC236}">
                  <a16:creationId xmlns:a16="http://schemas.microsoft.com/office/drawing/2014/main" id="{FF1015B4-EAFE-4FAC-B9C2-68F46B80D414}"/>
                </a:ext>
              </a:extLst>
            </p:cNvPr>
            <p:cNvSpPr/>
            <p:nvPr/>
          </p:nvSpPr>
          <p:spPr>
            <a:xfrm rot="10800000">
              <a:off x="7051082" y="2832606"/>
              <a:ext cx="1512000" cy="1080000"/>
            </a:xfrm>
            <a:prstGeom prst="round2Same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Round Same Side Corner Rectangle 12">
              <a:extLst>
                <a:ext uri="{FF2B5EF4-FFF2-40B4-BE49-F238E27FC236}">
                  <a16:creationId xmlns:a16="http://schemas.microsoft.com/office/drawing/2014/main" id="{78F8B87F-62E6-43A4-9B21-AE048CC1F581}"/>
                </a:ext>
              </a:extLst>
            </p:cNvPr>
            <p:cNvSpPr/>
            <p:nvPr/>
          </p:nvSpPr>
          <p:spPr>
            <a:xfrm>
              <a:off x="7050496" y="1536606"/>
              <a:ext cx="1512000" cy="1296000"/>
            </a:xfrm>
            <a:prstGeom prst="round2SameRect">
              <a:avLst>
                <a:gd name="adj1" fmla="val 12152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TextBox 7" descr="Create the future&#10;">
              <a:extLst>
                <a:ext uri="{FF2B5EF4-FFF2-40B4-BE49-F238E27FC236}">
                  <a16:creationId xmlns:a16="http://schemas.microsoft.com/office/drawing/2014/main" id="{C404722C-5DEA-4D6B-93A6-9A2FCF7DAFE8}"/>
                </a:ext>
              </a:extLst>
            </p:cNvPr>
            <p:cNvSpPr txBox="1"/>
            <p:nvPr/>
          </p:nvSpPr>
          <p:spPr>
            <a:xfrm>
              <a:off x="7046678" y="2840720"/>
              <a:ext cx="1547795" cy="890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FFB81C"/>
                  </a:solidFill>
                  <a:latin typeface="Arial"/>
                </a:rPr>
                <a:t>Innovation</a:t>
              </a:r>
            </a:p>
            <a:p>
              <a:pPr algn="ctr" defTabSz="685800"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National &amp; L</a:t>
              </a:r>
              <a:r>
                <a:rPr lang="en-US" sz="900" b="1" dirty="0" err="1">
                  <a:solidFill>
                    <a:srgbClr val="FFB81C"/>
                  </a:solidFill>
                  <a:latin typeface="Arial"/>
                </a:rPr>
                <a:t>ocal</a:t>
              </a:r>
              <a:endParaRPr lang="en-US" sz="900" b="1" dirty="0">
                <a:solidFill>
                  <a:srgbClr val="FFB81C"/>
                </a:solidFill>
                <a:latin typeface="Arial"/>
              </a:endParaRPr>
            </a:p>
            <a:p>
              <a:pPr algn="ctr" defTabSz="685800"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R&amp;D</a:t>
              </a:r>
            </a:p>
          </p:txBody>
        </p:sp>
      </p:grpSp>
      <p:grpSp>
        <p:nvGrpSpPr>
          <p:cNvPr id="9" name="Area 4" descr="Manage the system effectively">
            <a:extLst>
              <a:ext uri="{FF2B5EF4-FFF2-40B4-BE49-F238E27FC236}">
                <a16:creationId xmlns:a16="http://schemas.microsoft.com/office/drawing/2014/main" id="{2E2E856D-5699-4EF2-9491-A3996A20B3D2}"/>
              </a:ext>
            </a:extLst>
          </p:cNvPr>
          <p:cNvGrpSpPr/>
          <p:nvPr/>
        </p:nvGrpSpPr>
        <p:grpSpPr>
          <a:xfrm>
            <a:off x="4599214" y="1731492"/>
            <a:ext cx="1143595" cy="1535152"/>
            <a:chOff x="5429626" y="1536606"/>
            <a:chExt cx="1524793" cy="2386857"/>
          </a:xfrm>
        </p:grpSpPr>
        <p:sp>
          <p:nvSpPr>
            <p:cNvPr id="10" name="Round Same Side Corner Rectangle 60">
              <a:extLst>
                <a:ext uri="{FF2B5EF4-FFF2-40B4-BE49-F238E27FC236}">
                  <a16:creationId xmlns:a16="http://schemas.microsoft.com/office/drawing/2014/main" id="{95EDB2B2-E160-475C-A283-B0000AE2517D}"/>
                </a:ext>
              </a:extLst>
            </p:cNvPr>
            <p:cNvSpPr/>
            <p:nvPr/>
          </p:nvSpPr>
          <p:spPr>
            <a:xfrm rot="10800000">
              <a:off x="5429626" y="2843463"/>
              <a:ext cx="1524793" cy="1080000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20180EE4-4CA5-4116-86AF-8373A5239FDE}"/>
                </a:ext>
              </a:extLst>
            </p:cNvPr>
            <p:cNvSpPr/>
            <p:nvPr/>
          </p:nvSpPr>
          <p:spPr>
            <a:xfrm>
              <a:off x="5429629" y="1536606"/>
              <a:ext cx="1512000" cy="1296000"/>
            </a:xfrm>
            <a:prstGeom prst="round2SameRect">
              <a:avLst>
                <a:gd name="adj1" fmla="val 12152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TextBox 11" descr="Manage the system effectively&#10;">
              <a:extLst>
                <a:ext uri="{FF2B5EF4-FFF2-40B4-BE49-F238E27FC236}">
                  <a16:creationId xmlns:a16="http://schemas.microsoft.com/office/drawing/2014/main" id="{C3884A1A-8B0D-4332-9997-B9D4BA05A7E5}"/>
                </a:ext>
              </a:extLst>
            </p:cNvPr>
            <p:cNvSpPr txBox="1"/>
            <p:nvPr/>
          </p:nvSpPr>
          <p:spPr>
            <a:xfrm>
              <a:off x="5434557" y="2898525"/>
              <a:ext cx="1502669" cy="95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1350"/>
                </a:lnSpc>
                <a:defRPr/>
              </a:pPr>
              <a:r>
                <a:rPr lang="en-US" sz="1350" b="1" dirty="0">
                  <a:solidFill>
                    <a:srgbClr val="FFB81C"/>
                  </a:solidFill>
                  <a:latin typeface="Arial"/>
                </a:rPr>
                <a:t>Co-creation</a:t>
              </a:r>
            </a:p>
            <a:p>
              <a:pPr algn="ctr" defTabSz="685800">
                <a:lnSpc>
                  <a:spcPts val="1350"/>
                </a:lnSpc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Competition</a:t>
              </a:r>
            </a:p>
          </p:txBody>
        </p:sp>
      </p:grpSp>
      <p:grpSp>
        <p:nvGrpSpPr>
          <p:cNvPr id="13" name="Area 3" descr="Integrate services">
            <a:extLst>
              <a:ext uri="{FF2B5EF4-FFF2-40B4-BE49-F238E27FC236}">
                <a16:creationId xmlns:a16="http://schemas.microsoft.com/office/drawing/2014/main" id="{084C99C0-D580-48CF-BDC6-A87A0D022EC2}"/>
              </a:ext>
            </a:extLst>
          </p:cNvPr>
          <p:cNvGrpSpPr/>
          <p:nvPr/>
        </p:nvGrpSpPr>
        <p:grpSpPr>
          <a:xfrm>
            <a:off x="2909745" y="1732918"/>
            <a:ext cx="1309018" cy="1535153"/>
            <a:chOff x="3761718" y="1536606"/>
            <a:chExt cx="1667616" cy="2393106"/>
          </a:xfrm>
        </p:grpSpPr>
        <p:sp>
          <p:nvSpPr>
            <p:cNvPr id="14" name="Round Same Side Corner Rectangle 59">
              <a:extLst>
                <a:ext uri="{FF2B5EF4-FFF2-40B4-BE49-F238E27FC236}">
                  <a16:creationId xmlns:a16="http://schemas.microsoft.com/office/drawing/2014/main" id="{0E2EC932-6AD9-45FE-B5A2-9B764D61C350}"/>
                </a:ext>
              </a:extLst>
            </p:cNvPr>
            <p:cNvSpPr/>
            <p:nvPr/>
          </p:nvSpPr>
          <p:spPr>
            <a:xfrm rot="10800000">
              <a:off x="3818233" y="2800642"/>
              <a:ext cx="1524793" cy="1129070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ound Same Side Corner Rectangle 10">
              <a:extLst>
                <a:ext uri="{FF2B5EF4-FFF2-40B4-BE49-F238E27FC236}">
                  <a16:creationId xmlns:a16="http://schemas.microsoft.com/office/drawing/2014/main" id="{D3FE4EC1-8BAF-41CD-82E2-6EDD4D8CE6B9}"/>
                </a:ext>
              </a:extLst>
            </p:cNvPr>
            <p:cNvSpPr/>
            <p:nvPr/>
          </p:nvSpPr>
          <p:spPr>
            <a:xfrm>
              <a:off x="3823604" y="1536606"/>
              <a:ext cx="1512000" cy="1295999"/>
            </a:xfrm>
            <a:prstGeom prst="round2SameRect">
              <a:avLst>
                <a:gd name="adj1" fmla="val 12152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TextBox 15" descr="Integrate services">
              <a:extLst>
                <a:ext uri="{FF2B5EF4-FFF2-40B4-BE49-F238E27FC236}">
                  <a16:creationId xmlns:a16="http://schemas.microsoft.com/office/drawing/2014/main" id="{181075C3-A371-4750-BD3B-213F2A2D5BB8}"/>
                </a:ext>
              </a:extLst>
            </p:cNvPr>
            <p:cNvSpPr txBox="1"/>
            <p:nvPr/>
          </p:nvSpPr>
          <p:spPr>
            <a:xfrm>
              <a:off x="3761718" y="2867129"/>
              <a:ext cx="1667616" cy="100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 err="1">
                  <a:solidFill>
                    <a:srgbClr val="FFB81C"/>
                  </a:solidFill>
                  <a:latin typeface="Arial"/>
                </a:rPr>
                <a:t>Standardised</a:t>
              </a:r>
              <a:endParaRPr lang="en-US" sz="1350" b="1" dirty="0">
                <a:solidFill>
                  <a:srgbClr val="FFB81C"/>
                </a:solidFill>
                <a:latin typeface="Arial"/>
              </a:endParaRPr>
            </a:p>
            <a:p>
              <a:pPr algn="ctr" defTabSz="685800"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Open API’S</a:t>
              </a:r>
              <a:endParaRPr lang="en-US" sz="900" b="1" dirty="0">
                <a:solidFill>
                  <a:srgbClr val="F9F9F9"/>
                </a:solidFill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AC904-A6B7-4557-81F2-66496724215A}"/>
              </a:ext>
            </a:extLst>
          </p:cNvPr>
          <p:cNvGrpSpPr/>
          <p:nvPr/>
        </p:nvGrpSpPr>
        <p:grpSpPr>
          <a:xfrm>
            <a:off x="1751203" y="1732918"/>
            <a:ext cx="1134440" cy="1535153"/>
            <a:chOff x="2216995" y="1536606"/>
            <a:chExt cx="1512586" cy="2392836"/>
          </a:xfrm>
        </p:grpSpPr>
        <p:sp>
          <p:nvSpPr>
            <p:cNvPr id="18" name="Round Same Side Corner Rectangle 58">
              <a:extLst>
                <a:ext uri="{FF2B5EF4-FFF2-40B4-BE49-F238E27FC236}">
                  <a16:creationId xmlns:a16="http://schemas.microsoft.com/office/drawing/2014/main" id="{C153ACA2-3A7A-4C41-BDB5-0BEAE95DD020}"/>
                </a:ext>
              </a:extLst>
            </p:cNvPr>
            <p:cNvSpPr/>
            <p:nvPr/>
          </p:nvSpPr>
          <p:spPr>
            <a:xfrm rot="10800000">
              <a:off x="2216995" y="2849442"/>
              <a:ext cx="1507218" cy="1080000"/>
            </a:xfrm>
            <a:prstGeom prst="round2Same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 Same Side Corner Rectangle 9">
              <a:extLst>
                <a:ext uri="{FF2B5EF4-FFF2-40B4-BE49-F238E27FC236}">
                  <a16:creationId xmlns:a16="http://schemas.microsoft.com/office/drawing/2014/main" id="{FB4A66E0-616D-4D51-9211-C45D646EE7ED}"/>
                </a:ext>
              </a:extLst>
            </p:cNvPr>
            <p:cNvSpPr/>
            <p:nvPr/>
          </p:nvSpPr>
          <p:spPr>
            <a:xfrm>
              <a:off x="2217581" y="1536606"/>
              <a:ext cx="1512000" cy="1307909"/>
            </a:xfrm>
            <a:prstGeom prst="round2SameRect">
              <a:avLst>
                <a:gd name="adj1" fmla="val 12152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 descr="Support the clinician&#10;">
              <a:extLst>
                <a:ext uri="{FF2B5EF4-FFF2-40B4-BE49-F238E27FC236}">
                  <a16:creationId xmlns:a16="http://schemas.microsoft.com/office/drawing/2014/main" id="{E91D1E2D-DD46-4615-9963-78B125B9011F}"/>
                </a:ext>
              </a:extLst>
            </p:cNvPr>
            <p:cNvSpPr txBox="1"/>
            <p:nvPr/>
          </p:nvSpPr>
          <p:spPr>
            <a:xfrm>
              <a:off x="2280942" y="2866381"/>
              <a:ext cx="1433791" cy="6836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FFB81C"/>
                  </a:solidFill>
                  <a:latin typeface="Arial"/>
                </a:rPr>
                <a:t>Integrated</a:t>
              </a:r>
            </a:p>
            <a:p>
              <a:pPr algn="ctr" defTabSz="685800"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Technologies</a:t>
              </a:r>
              <a:endParaRPr lang="en-US" sz="900" b="1" dirty="0">
                <a:solidFill>
                  <a:srgbClr val="F9F9F9"/>
                </a:solidFill>
                <a:latin typeface="Arial"/>
              </a:endParaRPr>
            </a:p>
          </p:txBody>
        </p:sp>
      </p:grpSp>
      <p:grpSp>
        <p:nvGrpSpPr>
          <p:cNvPr id="21" name="Area 1" descr="Empower the person">
            <a:extLst>
              <a:ext uri="{FF2B5EF4-FFF2-40B4-BE49-F238E27FC236}">
                <a16:creationId xmlns:a16="http://schemas.microsoft.com/office/drawing/2014/main" id="{76184A4D-261D-4435-94D6-0619F4A50AD1}"/>
              </a:ext>
            </a:extLst>
          </p:cNvPr>
          <p:cNvGrpSpPr/>
          <p:nvPr/>
        </p:nvGrpSpPr>
        <p:grpSpPr>
          <a:xfrm>
            <a:off x="531810" y="1732918"/>
            <a:ext cx="1149317" cy="1535153"/>
            <a:chOff x="611560" y="1536606"/>
            <a:chExt cx="1512000" cy="2392836"/>
          </a:xfrm>
        </p:grpSpPr>
        <p:sp>
          <p:nvSpPr>
            <p:cNvPr id="22" name="Round Same Side Corner Rectangle 57">
              <a:extLst>
                <a:ext uri="{FF2B5EF4-FFF2-40B4-BE49-F238E27FC236}">
                  <a16:creationId xmlns:a16="http://schemas.microsoft.com/office/drawing/2014/main" id="{68A15210-B2B1-4749-AB05-888FE86DCF8D}"/>
                </a:ext>
              </a:extLst>
            </p:cNvPr>
            <p:cNvSpPr/>
            <p:nvPr/>
          </p:nvSpPr>
          <p:spPr>
            <a:xfrm rot="10800000">
              <a:off x="611560" y="2849442"/>
              <a:ext cx="1512000" cy="1080000"/>
            </a:xfrm>
            <a:prstGeom prst="round2Same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Round Same Side Corner Rectangle 2">
              <a:extLst>
                <a:ext uri="{FF2B5EF4-FFF2-40B4-BE49-F238E27FC236}">
                  <a16:creationId xmlns:a16="http://schemas.microsoft.com/office/drawing/2014/main" id="{02C0AC74-8AA1-448F-B4FB-4C52A2C1A88D}"/>
                </a:ext>
              </a:extLst>
            </p:cNvPr>
            <p:cNvSpPr/>
            <p:nvPr/>
          </p:nvSpPr>
          <p:spPr>
            <a:xfrm>
              <a:off x="611560" y="1536606"/>
              <a:ext cx="1512000" cy="1296000"/>
            </a:xfrm>
            <a:prstGeom prst="round2SameRect">
              <a:avLst>
                <a:gd name="adj1" fmla="val 12152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 descr="Empower the person&#10;">
              <a:extLst>
                <a:ext uri="{FF2B5EF4-FFF2-40B4-BE49-F238E27FC236}">
                  <a16:creationId xmlns:a16="http://schemas.microsoft.com/office/drawing/2014/main" id="{0032F062-C6D0-48CD-BE21-0FDC70EA3B67}"/>
                </a:ext>
              </a:extLst>
            </p:cNvPr>
            <p:cNvSpPr txBox="1"/>
            <p:nvPr/>
          </p:nvSpPr>
          <p:spPr>
            <a:xfrm>
              <a:off x="660000" y="2849442"/>
              <a:ext cx="1404832" cy="6836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FFB81C"/>
                  </a:solidFill>
                  <a:latin typeface="Arial"/>
                </a:rPr>
                <a:t>Simple</a:t>
              </a:r>
            </a:p>
            <a:p>
              <a:pPr algn="ctr" defTabSz="685800"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Architecture</a:t>
              </a:r>
              <a:endParaRPr lang="en-US" sz="9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5" name="Freeform 43">
            <a:extLst>
              <a:ext uri="{FF2B5EF4-FFF2-40B4-BE49-F238E27FC236}">
                <a16:creationId xmlns:a16="http://schemas.microsoft.com/office/drawing/2014/main" id="{A32DC312-FE92-41C1-B5DC-9D2E81E89DD8}"/>
              </a:ext>
            </a:extLst>
          </p:cNvPr>
          <p:cNvSpPr>
            <a:spLocks noEditPoints="1"/>
          </p:cNvSpPr>
          <p:nvPr/>
        </p:nvSpPr>
        <p:spPr bwMode="auto">
          <a:xfrm>
            <a:off x="1925647" y="1868510"/>
            <a:ext cx="765201" cy="584506"/>
          </a:xfrm>
          <a:custGeom>
            <a:avLst/>
            <a:gdLst>
              <a:gd name="T0" fmla="*/ 172 w 320"/>
              <a:gd name="T1" fmla="*/ 163 h 258"/>
              <a:gd name="T2" fmla="*/ 193 w 320"/>
              <a:gd name="T3" fmla="*/ 130 h 258"/>
              <a:gd name="T4" fmla="*/ 162 w 320"/>
              <a:gd name="T5" fmla="*/ 104 h 258"/>
              <a:gd name="T6" fmla="*/ 154 w 320"/>
              <a:gd name="T7" fmla="*/ 66 h 258"/>
              <a:gd name="T8" fmla="*/ 115 w 320"/>
              <a:gd name="T9" fmla="*/ 69 h 258"/>
              <a:gd name="T10" fmla="*/ 81 w 320"/>
              <a:gd name="T11" fmla="*/ 48 h 258"/>
              <a:gd name="T12" fmla="*/ 56 w 320"/>
              <a:gd name="T13" fmla="*/ 78 h 258"/>
              <a:gd name="T14" fmla="*/ 18 w 320"/>
              <a:gd name="T15" fmla="*/ 86 h 258"/>
              <a:gd name="T16" fmla="*/ 21 w 320"/>
              <a:gd name="T17" fmla="*/ 126 h 258"/>
              <a:gd name="T18" fmla="*/ 0 w 320"/>
              <a:gd name="T19" fmla="*/ 159 h 258"/>
              <a:gd name="T20" fmla="*/ 30 w 320"/>
              <a:gd name="T21" fmla="*/ 185 h 258"/>
              <a:gd name="T22" fmla="*/ 38 w 320"/>
              <a:gd name="T23" fmla="*/ 223 h 258"/>
              <a:gd name="T24" fmla="*/ 78 w 320"/>
              <a:gd name="T25" fmla="*/ 220 h 258"/>
              <a:gd name="T26" fmla="*/ 111 w 320"/>
              <a:gd name="T27" fmla="*/ 241 h 258"/>
              <a:gd name="T28" fmla="*/ 136 w 320"/>
              <a:gd name="T29" fmla="*/ 211 h 258"/>
              <a:gd name="T30" fmla="*/ 175 w 320"/>
              <a:gd name="T31" fmla="*/ 202 h 258"/>
              <a:gd name="T32" fmla="*/ 34 w 320"/>
              <a:gd name="T33" fmla="*/ 144 h 258"/>
              <a:gd name="T34" fmla="*/ 96 w 320"/>
              <a:gd name="T35" fmla="*/ 207 h 258"/>
              <a:gd name="T36" fmla="*/ 60 w 320"/>
              <a:gd name="T37" fmla="*/ 144 h 258"/>
              <a:gd name="T38" fmla="*/ 318 w 320"/>
              <a:gd name="T39" fmla="*/ 84 h 258"/>
              <a:gd name="T40" fmla="*/ 315 w 320"/>
              <a:gd name="T41" fmla="*/ 55 h 258"/>
              <a:gd name="T42" fmla="*/ 301 w 320"/>
              <a:gd name="T43" fmla="*/ 29 h 258"/>
              <a:gd name="T44" fmla="*/ 279 w 320"/>
              <a:gd name="T45" fmla="*/ 11 h 258"/>
              <a:gd name="T46" fmla="*/ 251 w 320"/>
              <a:gd name="T47" fmla="*/ 2 h 258"/>
              <a:gd name="T48" fmla="*/ 222 w 320"/>
              <a:gd name="T49" fmla="*/ 5 h 258"/>
              <a:gd name="T50" fmla="*/ 196 w 320"/>
              <a:gd name="T51" fmla="*/ 19 h 258"/>
              <a:gd name="T52" fmla="*/ 178 w 320"/>
              <a:gd name="T53" fmla="*/ 41 h 258"/>
              <a:gd name="T54" fmla="*/ 169 w 320"/>
              <a:gd name="T55" fmla="*/ 69 h 258"/>
              <a:gd name="T56" fmla="*/ 172 w 320"/>
              <a:gd name="T57" fmla="*/ 98 h 258"/>
              <a:gd name="T58" fmla="*/ 186 w 320"/>
              <a:gd name="T59" fmla="*/ 124 h 258"/>
              <a:gd name="T60" fmla="*/ 208 w 320"/>
              <a:gd name="T61" fmla="*/ 142 h 258"/>
              <a:gd name="T62" fmla="*/ 236 w 320"/>
              <a:gd name="T63" fmla="*/ 151 h 258"/>
              <a:gd name="T64" fmla="*/ 265 w 320"/>
              <a:gd name="T65" fmla="*/ 148 h 258"/>
              <a:gd name="T66" fmla="*/ 290 w 320"/>
              <a:gd name="T67" fmla="*/ 134 h 258"/>
              <a:gd name="T68" fmla="*/ 309 w 320"/>
              <a:gd name="T69" fmla="*/ 112 h 258"/>
              <a:gd name="T70" fmla="*/ 318 w 320"/>
              <a:gd name="T71" fmla="*/ 84 h 258"/>
              <a:gd name="T72" fmla="*/ 196 w 320"/>
              <a:gd name="T73" fmla="*/ 62 h 258"/>
              <a:gd name="T74" fmla="*/ 271 w 320"/>
              <a:gd name="T75" fmla="*/ 85 h 258"/>
              <a:gd name="T76" fmla="*/ 252 w 320"/>
              <a:gd name="T77" fmla="*/ 49 h 258"/>
              <a:gd name="T78" fmla="*/ 272 w 320"/>
              <a:gd name="T79" fmla="*/ 182 h 258"/>
              <a:gd name="T80" fmla="*/ 260 w 320"/>
              <a:gd name="T81" fmla="*/ 166 h 258"/>
              <a:gd name="T82" fmla="*/ 242 w 320"/>
              <a:gd name="T83" fmla="*/ 155 h 258"/>
              <a:gd name="T84" fmla="*/ 222 w 320"/>
              <a:gd name="T85" fmla="*/ 152 h 258"/>
              <a:gd name="T86" fmla="*/ 203 w 320"/>
              <a:gd name="T87" fmla="*/ 157 h 258"/>
              <a:gd name="T88" fmla="*/ 186 w 320"/>
              <a:gd name="T89" fmla="*/ 170 h 258"/>
              <a:gd name="T90" fmla="*/ 176 w 320"/>
              <a:gd name="T91" fmla="*/ 187 h 258"/>
              <a:gd name="T92" fmla="*/ 173 w 320"/>
              <a:gd name="T93" fmla="*/ 208 h 258"/>
              <a:gd name="T94" fmla="*/ 178 w 320"/>
              <a:gd name="T95" fmla="*/ 227 h 258"/>
              <a:gd name="T96" fmla="*/ 191 w 320"/>
              <a:gd name="T97" fmla="*/ 243 h 258"/>
              <a:gd name="T98" fmla="*/ 208 w 320"/>
              <a:gd name="T99" fmla="*/ 254 h 258"/>
              <a:gd name="T100" fmla="*/ 228 w 320"/>
              <a:gd name="T101" fmla="*/ 257 h 258"/>
              <a:gd name="T102" fmla="*/ 248 w 320"/>
              <a:gd name="T103" fmla="*/ 251 h 258"/>
              <a:gd name="T104" fmla="*/ 264 w 320"/>
              <a:gd name="T105" fmla="*/ 239 h 258"/>
              <a:gd name="T106" fmla="*/ 275 w 320"/>
              <a:gd name="T107" fmla="*/ 222 h 258"/>
              <a:gd name="T108" fmla="*/ 277 w 320"/>
              <a:gd name="T109" fmla="*/ 201 h 258"/>
              <a:gd name="T110" fmla="*/ 234 w 320"/>
              <a:gd name="T111" fmla="*/ 238 h 258"/>
              <a:gd name="T112" fmla="*/ 259 w 320"/>
              <a:gd name="T113" fmla="*/ 196 h 258"/>
              <a:gd name="T114" fmla="*/ 230 w 320"/>
              <a:gd name="T115" fmla="*/ 224 h 258"/>
              <a:gd name="T116" fmla="*/ 245 w 320"/>
              <a:gd name="T117" fmla="*/ 19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58">
                <a:moveTo>
                  <a:pt x="175" y="197"/>
                </a:moveTo>
                <a:cubicBezTo>
                  <a:pt x="162" y="185"/>
                  <a:pt x="162" y="185"/>
                  <a:pt x="162" y="185"/>
                </a:cubicBezTo>
                <a:cubicBezTo>
                  <a:pt x="167" y="178"/>
                  <a:pt x="170" y="170"/>
                  <a:pt x="172" y="163"/>
                </a:cubicBezTo>
                <a:cubicBezTo>
                  <a:pt x="189" y="163"/>
                  <a:pt x="189" y="163"/>
                  <a:pt x="189" y="163"/>
                </a:cubicBezTo>
                <a:cubicBezTo>
                  <a:pt x="191" y="163"/>
                  <a:pt x="193" y="161"/>
                  <a:pt x="193" y="159"/>
                </a:cubicBezTo>
                <a:cubicBezTo>
                  <a:pt x="193" y="130"/>
                  <a:pt x="193" y="130"/>
                  <a:pt x="193" y="130"/>
                </a:cubicBezTo>
                <a:cubicBezTo>
                  <a:pt x="193" y="128"/>
                  <a:pt x="191" y="126"/>
                  <a:pt x="189" y="126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0" y="118"/>
                  <a:pt x="167" y="111"/>
                  <a:pt x="162" y="104"/>
                </a:cubicBezTo>
                <a:cubicBezTo>
                  <a:pt x="175" y="92"/>
                  <a:pt x="175" y="92"/>
                  <a:pt x="175" y="92"/>
                </a:cubicBezTo>
                <a:cubicBezTo>
                  <a:pt x="176" y="90"/>
                  <a:pt x="176" y="88"/>
                  <a:pt x="175" y="86"/>
                </a:cubicBezTo>
                <a:cubicBezTo>
                  <a:pt x="154" y="66"/>
                  <a:pt x="154" y="66"/>
                  <a:pt x="154" y="66"/>
                </a:cubicBezTo>
                <a:cubicBezTo>
                  <a:pt x="153" y="64"/>
                  <a:pt x="150" y="64"/>
                  <a:pt x="149" y="66"/>
                </a:cubicBezTo>
                <a:cubicBezTo>
                  <a:pt x="136" y="78"/>
                  <a:pt x="136" y="78"/>
                  <a:pt x="136" y="78"/>
                </a:cubicBezTo>
                <a:cubicBezTo>
                  <a:pt x="130" y="74"/>
                  <a:pt x="122" y="71"/>
                  <a:pt x="115" y="69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15" y="49"/>
                  <a:pt x="113" y="48"/>
                  <a:pt x="111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79" y="48"/>
                  <a:pt x="78" y="49"/>
                  <a:pt x="78" y="51"/>
                </a:cubicBezTo>
                <a:cubicBezTo>
                  <a:pt x="78" y="69"/>
                  <a:pt x="78" y="69"/>
                  <a:pt x="78" y="69"/>
                </a:cubicBezTo>
                <a:cubicBezTo>
                  <a:pt x="70" y="71"/>
                  <a:pt x="63" y="74"/>
                  <a:pt x="56" y="78"/>
                </a:cubicBezTo>
                <a:cubicBezTo>
                  <a:pt x="44" y="66"/>
                  <a:pt x="44" y="66"/>
                  <a:pt x="44" y="66"/>
                </a:cubicBezTo>
                <a:cubicBezTo>
                  <a:pt x="42" y="64"/>
                  <a:pt x="40" y="64"/>
                  <a:pt x="38" y="66"/>
                </a:cubicBezTo>
                <a:cubicBezTo>
                  <a:pt x="18" y="86"/>
                  <a:pt x="18" y="86"/>
                  <a:pt x="18" y="86"/>
                </a:cubicBezTo>
                <a:cubicBezTo>
                  <a:pt x="16" y="88"/>
                  <a:pt x="16" y="90"/>
                  <a:pt x="18" y="9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6" y="111"/>
                  <a:pt x="23" y="118"/>
                  <a:pt x="21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1" y="126"/>
                  <a:pt x="0" y="128"/>
                  <a:pt x="0" y="130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1"/>
                  <a:pt x="1" y="163"/>
                  <a:pt x="3" y="163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23" y="170"/>
                  <a:pt x="26" y="178"/>
                  <a:pt x="30" y="185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201"/>
                  <a:pt x="18" y="202"/>
                </a:cubicBezTo>
                <a:cubicBezTo>
                  <a:pt x="38" y="223"/>
                  <a:pt x="38" y="223"/>
                  <a:pt x="38" y="223"/>
                </a:cubicBezTo>
                <a:cubicBezTo>
                  <a:pt x="40" y="224"/>
                  <a:pt x="42" y="224"/>
                  <a:pt x="44" y="223"/>
                </a:cubicBezTo>
                <a:cubicBezTo>
                  <a:pt x="56" y="211"/>
                  <a:pt x="56" y="211"/>
                  <a:pt x="56" y="211"/>
                </a:cubicBezTo>
                <a:cubicBezTo>
                  <a:pt x="63" y="215"/>
                  <a:pt x="70" y="218"/>
                  <a:pt x="78" y="220"/>
                </a:cubicBezTo>
                <a:cubicBezTo>
                  <a:pt x="78" y="237"/>
                  <a:pt x="78" y="237"/>
                  <a:pt x="78" y="237"/>
                </a:cubicBezTo>
                <a:cubicBezTo>
                  <a:pt x="78" y="239"/>
                  <a:pt x="79" y="241"/>
                  <a:pt x="81" y="241"/>
                </a:cubicBezTo>
                <a:cubicBezTo>
                  <a:pt x="111" y="241"/>
                  <a:pt x="111" y="241"/>
                  <a:pt x="111" y="241"/>
                </a:cubicBezTo>
                <a:cubicBezTo>
                  <a:pt x="113" y="241"/>
                  <a:pt x="115" y="239"/>
                  <a:pt x="115" y="237"/>
                </a:cubicBezTo>
                <a:cubicBezTo>
                  <a:pt x="115" y="220"/>
                  <a:pt x="115" y="220"/>
                  <a:pt x="115" y="220"/>
                </a:cubicBezTo>
                <a:cubicBezTo>
                  <a:pt x="122" y="218"/>
                  <a:pt x="130" y="215"/>
                  <a:pt x="136" y="211"/>
                </a:cubicBezTo>
                <a:cubicBezTo>
                  <a:pt x="149" y="223"/>
                  <a:pt x="149" y="223"/>
                  <a:pt x="149" y="223"/>
                </a:cubicBezTo>
                <a:cubicBezTo>
                  <a:pt x="150" y="224"/>
                  <a:pt x="153" y="224"/>
                  <a:pt x="154" y="223"/>
                </a:cubicBezTo>
                <a:cubicBezTo>
                  <a:pt x="175" y="202"/>
                  <a:pt x="175" y="202"/>
                  <a:pt x="175" y="202"/>
                </a:cubicBezTo>
                <a:cubicBezTo>
                  <a:pt x="176" y="201"/>
                  <a:pt x="176" y="198"/>
                  <a:pt x="175" y="197"/>
                </a:cubicBezTo>
                <a:close/>
                <a:moveTo>
                  <a:pt x="96" y="207"/>
                </a:moveTo>
                <a:cubicBezTo>
                  <a:pt x="62" y="207"/>
                  <a:pt x="34" y="179"/>
                  <a:pt x="34" y="144"/>
                </a:cubicBezTo>
                <a:cubicBezTo>
                  <a:pt x="34" y="110"/>
                  <a:pt x="62" y="82"/>
                  <a:pt x="96" y="82"/>
                </a:cubicBezTo>
                <a:cubicBezTo>
                  <a:pt x="131" y="82"/>
                  <a:pt x="159" y="110"/>
                  <a:pt x="159" y="144"/>
                </a:cubicBezTo>
                <a:cubicBezTo>
                  <a:pt x="159" y="179"/>
                  <a:pt x="131" y="207"/>
                  <a:pt x="96" y="207"/>
                </a:cubicBezTo>
                <a:close/>
                <a:moveTo>
                  <a:pt x="133" y="144"/>
                </a:moveTo>
                <a:cubicBezTo>
                  <a:pt x="133" y="164"/>
                  <a:pt x="116" y="181"/>
                  <a:pt x="96" y="181"/>
                </a:cubicBezTo>
                <a:cubicBezTo>
                  <a:pt x="76" y="181"/>
                  <a:pt x="60" y="164"/>
                  <a:pt x="60" y="144"/>
                </a:cubicBezTo>
                <a:cubicBezTo>
                  <a:pt x="60" y="124"/>
                  <a:pt x="76" y="108"/>
                  <a:pt x="96" y="108"/>
                </a:cubicBezTo>
                <a:cubicBezTo>
                  <a:pt x="116" y="108"/>
                  <a:pt x="133" y="124"/>
                  <a:pt x="133" y="144"/>
                </a:cubicBezTo>
                <a:close/>
                <a:moveTo>
                  <a:pt x="318" y="84"/>
                </a:moveTo>
                <a:cubicBezTo>
                  <a:pt x="304" y="80"/>
                  <a:pt x="304" y="80"/>
                  <a:pt x="304" y="80"/>
                </a:cubicBezTo>
                <a:cubicBezTo>
                  <a:pt x="305" y="74"/>
                  <a:pt x="304" y="67"/>
                  <a:pt x="303" y="61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6" y="54"/>
                  <a:pt x="317" y="52"/>
                  <a:pt x="316" y="51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304" y="29"/>
                  <a:pt x="303" y="29"/>
                  <a:pt x="301" y="29"/>
                </a:cubicBezTo>
                <a:cubicBezTo>
                  <a:pt x="289" y="36"/>
                  <a:pt x="289" y="36"/>
                  <a:pt x="289" y="36"/>
                </a:cubicBezTo>
                <a:cubicBezTo>
                  <a:pt x="285" y="31"/>
                  <a:pt x="280" y="27"/>
                  <a:pt x="275" y="24"/>
                </a:cubicBezTo>
                <a:cubicBezTo>
                  <a:pt x="279" y="11"/>
                  <a:pt x="279" y="11"/>
                  <a:pt x="279" y="11"/>
                </a:cubicBezTo>
                <a:cubicBezTo>
                  <a:pt x="279" y="9"/>
                  <a:pt x="278" y="8"/>
                  <a:pt x="277" y="7"/>
                </a:cubicBezTo>
                <a:cubicBezTo>
                  <a:pt x="255" y="0"/>
                  <a:pt x="255" y="0"/>
                  <a:pt x="255" y="0"/>
                </a:cubicBezTo>
                <a:cubicBezTo>
                  <a:pt x="253" y="0"/>
                  <a:pt x="251" y="1"/>
                  <a:pt x="251" y="2"/>
                </a:cubicBezTo>
                <a:cubicBezTo>
                  <a:pt x="247" y="15"/>
                  <a:pt x="247" y="15"/>
                  <a:pt x="247" y="15"/>
                </a:cubicBezTo>
                <a:cubicBezTo>
                  <a:pt x="241" y="15"/>
                  <a:pt x="234" y="16"/>
                  <a:pt x="228" y="17"/>
                </a:cubicBezTo>
                <a:cubicBezTo>
                  <a:pt x="222" y="5"/>
                  <a:pt x="222" y="5"/>
                  <a:pt x="222" y="5"/>
                </a:cubicBezTo>
                <a:cubicBezTo>
                  <a:pt x="221" y="4"/>
                  <a:pt x="219" y="3"/>
                  <a:pt x="218" y="4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196" y="15"/>
                  <a:pt x="196" y="17"/>
                  <a:pt x="196" y="19"/>
                </a:cubicBezTo>
                <a:cubicBezTo>
                  <a:pt x="203" y="31"/>
                  <a:pt x="203" y="31"/>
                  <a:pt x="203" y="31"/>
                </a:cubicBezTo>
                <a:cubicBezTo>
                  <a:pt x="198" y="35"/>
                  <a:pt x="194" y="40"/>
                  <a:pt x="191" y="45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6" y="41"/>
                  <a:pt x="175" y="42"/>
                  <a:pt x="174" y="43"/>
                </a:cubicBezTo>
                <a:cubicBezTo>
                  <a:pt x="167" y="65"/>
                  <a:pt x="167" y="65"/>
                  <a:pt x="167" y="65"/>
                </a:cubicBezTo>
                <a:cubicBezTo>
                  <a:pt x="167" y="67"/>
                  <a:pt x="168" y="68"/>
                  <a:pt x="169" y="6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2" y="79"/>
                  <a:pt x="183" y="86"/>
                  <a:pt x="184" y="92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1" y="99"/>
                  <a:pt x="170" y="100"/>
                  <a:pt x="171" y="102"/>
                </a:cubicBezTo>
                <a:cubicBezTo>
                  <a:pt x="182" y="122"/>
                  <a:pt x="182" y="122"/>
                  <a:pt x="182" y="122"/>
                </a:cubicBezTo>
                <a:cubicBezTo>
                  <a:pt x="182" y="124"/>
                  <a:pt x="184" y="124"/>
                  <a:pt x="186" y="124"/>
                </a:cubicBezTo>
                <a:cubicBezTo>
                  <a:pt x="198" y="117"/>
                  <a:pt x="198" y="117"/>
                  <a:pt x="198" y="117"/>
                </a:cubicBezTo>
                <a:cubicBezTo>
                  <a:pt x="202" y="122"/>
                  <a:pt x="207" y="126"/>
                  <a:pt x="212" y="129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8" y="144"/>
                  <a:pt x="208" y="145"/>
                  <a:pt x="210" y="146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34" y="153"/>
                  <a:pt x="235" y="152"/>
                  <a:pt x="236" y="151"/>
                </a:cubicBezTo>
                <a:cubicBezTo>
                  <a:pt x="240" y="137"/>
                  <a:pt x="240" y="137"/>
                  <a:pt x="240" y="137"/>
                </a:cubicBezTo>
                <a:cubicBezTo>
                  <a:pt x="246" y="138"/>
                  <a:pt x="252" y="137"/>
                  <a:pt x="258" y="136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6" y="149"/>
                  <a:pt x="267" y="150"/>
                  <a:pt x="269" y="149"/>
                </a:cubicBezTo>
                <a:cubicBezTo>
                  <a:pt x="289" y="138"/>
                  <a:pt x="289" y="138"/>
                  <a:pt x="289" y="138"/>
                </a:cubicBezTo>
                <a:cubicBezTo>
                  <a:pt x="291" y="137"/>
                  <a:pt x="291" y="136"/>
                  <a:pt x="290" y="134"/>
                </a:cubicBezTo>
                <a:cubicBezTo>
                  <a:pt x="284" y="122"/>
                  <a:pt x="284" y="122"/>
                  <a:pt x="284" y="122"/>
                </a:cubicBezTo>
                <a:cubicBezTo>
                  <a:pt x="289" y="118"/>
                  <a:pt x="293" y="113"/>
                  <a:pt x="296" y="108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11" y="112"/>
                  <a:pt x="312" y="111"/>
                  <a:pt x="313" y="110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20" y="86"/>
                  <a:pt x="319" y="85"/>
                  <a:pt x="318" y="84"/>
                </a:cubicBezTo>
                <a:close/>
                <a:moveTo>
                  <a:pt x="290" y="91"/>
                </a:moveTo>
                <a:cubicBezTo>
                  <a:pt x="282" y="117"/>
                  <a:pt x="255" y="131"/>
                  <a:pt x="229" y="123"/>
                </a:cubicBezTo>
                <a:cubicBezTo>
                  <a:pt x="203" y="116"/>
                  <a:pt x="188" y="88"/>
                  <a:pt x="196" y="62"/>
                </a:cubicBezTo>
                <a:cubicBezTo>
                  <a:pt x="204" y="36"/>
                  <a:pt x="232" y="22"/>
                  <a:pt x="258" y="29"/>
                </a:cubicBezTo>
                <a:cubicBezTo>
                  <a:pt x="284" y="37"/>
                  <a:pt x="298" y="65"/>
                  <a:pt x="290" y="91"/>
                </a:cubicBezTo>
                <a:close/>
                <a:moveTo>
                  <a:pt x="271" y="85"/>
                </a:moveTo>
                <a:cubicBezTo>
                  <a:pt x="266" y="100"/>
                  <a:pt x="250" y="109"/>
                  <a:pt x="235" y="104"/>
                </a:cubicBezTo>
                <a:cubicBezTo>
                  <a:pt x="220" y="99"/>
                  <a:pt x="211" y="83"/>
                  <a:pt x="216" y="68"/>
                </a:cubicBezTo>
                <a:cubicBezTo>
                  <a:pt x="221" y="53"/>
                  <a:pt x="237" y="44"/>
                  <a:pt x="252" y="49"/>
                </a:cubicBezTo>
                <a:cubicBezTo>
                  <a:pt x="267" y="54"/>
                  <a:pt x="275" y="70"/>
                  <a:pt x="271" y="85"/>
                </a:cubicBezTo>
                <a:close/>
                <a:moveTo>
                  <a:pt x="275" y="183"/>
                </a:moveTo>
                <a:cubicBezTo>
                  <a:pt x="274" y="182"/>
                  <a:pt x="273" y="182"/>
                  <a:pt x="272" y="182"/>
                </a:cubicBezTo>
                <a:cubicBezTo>
                  <a:pt x="263" y="184"/>
                  <a:pt x="263" y="184"/>
                  <a:pt x="263" y="184"/>
                </a:cubicBezTo>
                <a:cubicBezTo>
                  <a:pt x="261" y="180"/>
                  <a:pt x="258" y="177"/>
                  <a:pt x="255" y="174"/>
                </a:cubicBezTo>
                <a:cubicBezTo>
                  <a:pt x="260" y="166"/>
                  <a:pt x="260" y="166"/>
                  <a:pt x="260" y="166"/>
                </a:cubicBezTo>
                <a:cubicBezTo>
                  <a:pt x="261" y="165"/>
                  <a:pt x="260" y="163"/>
                  <a:pt x="259" y="163"/>
                </a:cubicBezTo>
                <a:cubicBezTo>
                  <a:pt x="245" y="154"/>
                  <a:pt x="245" y="154"/>
                  <a:pt x="245" y="154"/>
                </a:cubicBezTo>
                <a:cubicBezTo>
                  <a:pt x="244" y="154"/>
                  <a:pt x="243" y="154"/>
                  <a:pt x="242" y="155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3" y="162"/>
                  <a:pt x="229" y="162"/>
                  <a:pt x="225" y="162"/>
                </a:cubicBezTo>
                <a:cubicBezTo>
                  <a:pt x="222" y="152"/>
                  <a:pt x="222" y="152"/>
                  <a:pt x="222" y="152"/>
                </a:cubicBezTo>
                <a:cubicBezTo>
                  <a:pt x="222" y="151"/>
                  <a:pt x="221" y="151"/>
                  <a:pt x="220" y="151"/>
                </a:cubicBezTo>
                <a:cubicBezTo>
                  <a:pt x="204" y="155"/>
                  <a:pt x="204" y="155"/>
                  <a:pt x="204" y="155"/>
                </a:cubicBezTo>
                <a:cubicBezTo>
                  <a:pt x="203" y="155"/>
                  <a:pt x="202" y="156"/>
                  <a:pt x="203" y="157"/>
                </a:cubicBezTo>
                <a:cubicBezTo>
                  <a:pt x="205" y="167"/>
                  <a:pt x="205" y="167"/>
                  <a:pt x="205" y="167"/>
                </a:cubicBezTo>
                <a:cubicBezTo>
                  <a:pt x="201" y="169"/>
                  <a:pt x="198" y="172"/>
                  <a:pt x="195" y="175"/>
                </a:cubicBezTo>
                <a:cubicBezTo>
                  <a:pt x="186" y="170"/>
                  <a:pt x="186" y="170"/>
                  <a:pt x="186" y="170"/>
                </a:cubicBezTo>
                <a:cubicBezTo>
                  <a:pt x="185" y="169"/>
                  <a:pt x="184" y="170"/>
                  <a:pt x="184" y="171"/>
                </a:cubicBezTo>
                <a:cubicBezTo>
                  <a:pt x="175" y="185"/>
                  <a:pt x="175" y="185"/>
                  <a:pt x="175" y="185"/>
                </a:cubicBezTo>
                <a:cubicBezTo>
                  <a:pt x="175" y="185"/>
                  <a:pt x="175" y="187"/>
                  <a:pt x="176" y="187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3" y="196"/>
                  <a:pt x="182" y="201"/>
                  <a:pt x="183" y="205"/>
                </a:cubicBezTo>
                <a:cubicBezTo>
                  <a:pt x="173" y="208"/>
                  <a:pt x="173" y="208"/>
                  <a:pt x="173" y="208"/>
                </a:cubicBezTo>
                <a:cubicBezTo>
                  <a:pt x="172" y="208"/>
                  <a:pt x="171" y="209"/>
                  <a:pt x="172" y="210"/>
                </a:cubicBezTo>
                <a:cubicBezTo>
                  <a:pt x="176" y="226"/>
                  <a:pt x="176" y="226"/>
                  <a:pt x="176" y="226"/>
                </a:cubicBezTo>
                <a:cubicBezTo>
                  <a:pt x="176" y="227"/>
                  <a:pt x="177" y="227"/>
                  <a:pt x="178" y="227"/>
                </a:cubicBezTo>
                <a:cubicBezTo>
                  <a:pt x="188" y="225"/>
                  <a:pt x="188" y="225"/>
                  <a:pt x="188" y="225"/>
                </a:cubicBezTo>
                <a:cubicBezTo>
                  <a:pt x="190" y="229"/>
                  <a:pt x="192" y="232"/>
                  <a:pt x="196" y="235"/>
                </a:cubicBezTo>
                <a:cubicBezTo>
                  <a:pt x="191" y="243"/>
                  <a:pt x="191" y="243"/>
                  <a:pt x="191" y="243"/>
                </a:cubicBezTo>
                <a:cubicBezTo>
                  <a:pt x="190" y="244"/>
                  <a:pt x="190" y="246"/>
                  <a:pt x="191" y="246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06" y="255"/>
                  <a:pt x="208" y="255"/>
                  <a:pt x="208" y="254"/>
                </a:cubicBezTo>
                <a:cubicBezTo>
                  <a:pt x="213" y="245"/>
                  <a:pt x="213" y="245"/>
                  <a:pt x="213" y="245"/>
                </a:cubicBezTo>
                <a:cubicBezTo>
                  <a:pt x="217" y="247"/>
                  <a:pt x="221" y="247"/>
                  <a:pt x="226" y="247"/>
                </a:cubicBezTo>
                <a:cubicBezTo>
                  <a:pt x="228" y="257"/>
                  <a:pt x="228" y="257"/>
                  <a:pt x="228" y="257"/>
                </a:cubicBezTo>
                <a:cubicBezTo>
                  <a:pt x="229" y="258"/>
                  <a:pt x="230" y="258"/>
                  <a:pt x="231" y="258"/>
                </a:cubicBezTo>
                <a:cubicBezTo>
                  <a:pt x="247" y="254"/>
                  <a:pt x="247" y="254"/>
                  <a:pt x="247" y="254"/>
                </a:cubicBezTo>
                <a:cubicBezTo>
                  <a:pt x="248" y="254"/>
                  <a:pt x="248" y="253"/>
                  <a:pt x="248" y="251"/>
                </a:cubicBezTo>
                <a:cubicBezTo>
                  <a:pt x="246" y="242"/>
                  <a:pt x="246" y="242"/>
                  <a:pt x="246" y="242"/>
                </a:cubicBezTo>
                <a:cubicBezTo>
                  <a:pt x="249" y="240"/>
                  <a:pt x="253" y="237"/>
                  <a:pt x="256" y="234"/>
                </a:cubicBezTo>
                <a:cubicBezTo>
                  <a:pt x="264" y="239"/>
                  <a:pt x="264" y="239"/>
                  <a:pt x="264" y="239"/>
                </a:cubicBezTo>
                <a:cubicBezTo>
                  <a:pt x="265" y="240"/>
                  <a:pt x="266" y="239"/>
                  <a:pt x="267" y="238"/>
                </a:cubicBezTo>
                <a:cubicBezTo>
                  <a:pt x="275" y="224"/>
                  <a:pt x="275" y="224"/>
                  <a:pt x="275" y="224"/>
                </a:cubicBezTo>
                <a:cubicBezTo>
                  <a:pt x="276" y="223"/>
                  <a:pt x="276" y="222"/>
                  <a:pt x="275" y="222"/>
                </a:cubicBezTo>
                <a:cubicBezTo>
                  <a:pt x="266" y="217"/>
                  <a:pt x="266" y="217"/>
                  <a:pt x="266" y="217"/>
                </a:cubicBezTo>
                <a:cubicBezTo>
                  <a:pt x="267" y="213"/>
                  <a:pt x="268" y="208"/>
                  <a:pt x="268" y="204"/>
                </a:cubicBezTo>
                <a:cubicBezTo>
                  <a:pt x="277" y="201"/>
                  <a:pt x="277" y="201"/>
                  <a:pt x="277" y="201"/>
                </a:cubicBezTo>
                <a:cubicBezTo>
                  <a:pt x="278" y="201"/>
                  <a:pt x="279" y="200"/>
                  <a:pt x="279" y="199"/>
                </a:cubicBezTo>
                <a:lnTo>
                  <a:pt x="275" y="183"/>
                </a:lnTo>
                <a:close/>
                <a:moveTo>
                  <a:pt x="234" y="238"/>
                </a:moveTo>
                <a:cubicBezTo>
                  <a:pt x="216" y="243"/>
                  <a:pt x="197" y="232"/>
                  <a:pt x="192" y="213"/>
                </a:cubicBezTo>
                <a:cubicBezTo>
                  <a:pt x="187" y="195"/>
                  <a:pt x="198" y="176"/>
                  <a:pt x="217" y="171"/>
                </a:cubicBezTo>
                <a:cubicBezTo>
                  <a:pt x="235" y="166"/>
                  <a:pt x="254" y="177"/>
                  <a:pt x="259" y="196"/>
                </a:cubicBezTo>
                <a:cubicBezTo>
                  <a:pt x="263" y="214"/>
                  <a:pt x="252" y="233"/>
                  <a:pt x="234" y="238"/>
                </a:cubicBezTo>
                <a:close/>
                <a:moveTo>
                  <a:pt x="245" y="199"/>
                </a:moveTo>
                <a:cubicBezTo>
                  <a:pt x="248" y="210"/>
                  <a:pt x="241" y="221"/>
                  <a:pt x="230" y="224"/>
                </a:cubicBezTo>
                <a:cubicBezTo>
                  <a:pt x="220" y="227"/>
                  <a:pt x="209" y="220"/>
                  <a:pt x="206" y="210"/>
                </a:cubicBezTo>
                <a:cubicBezTo>
                  <a:pt x="203" y="199"/>
                  <a:pt x="210" y="188"/>
                  <a:pt x="220" y="185"/>
                </a:cubicBezTo>
                <a:cubicBezTo>
                  <a:pt x="231" y="182"/>
                  <a:pt x="242" y="189"/>
                  <a:pt x="245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26" name="Graphic 25" descr="Database">
            <a:extLst>
              <a:ext uri="{FF2B5EF4-FFF2-40B4-BE49-F238E27FC236}">
                <a16:creationId xmlns:a16="http://schemas.microsoft.com/office/drawing/2014/main" id="{1F68AA63-5987-4DF8-A250-5DCD29B7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883" y="1805702"/>
            <a:ext cx="685800" cy="685800"/>
          </a:xfrm>
          <a:prstGeom prst="rect">
            <a:avLst/>
          </a:prstGeom>
        </p:spPr>
      </p:pic>
      <p:pic>
        <p:nvPicPr>
          <p:cNvPr id="27" name="Graphic 26" descr="Lightbulb and gear">
            <a:extLst>
              <a:ext uri="{FF2B5EF4-FFF2-40B4-BE49-F238E27FC236}">
                <a16:creationId xmlns:a16="http://schemas.microsoft.com/office/drawing/2014/main" id="{B1D01BC0-5009-42B9-9DF6-2A531B373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8966" y="1795322"/>
            <a:ext cx="685800" cy="685800"/>
          </a:xfrm>
          <a:prstGeom prst="rect">
            <a:avLst/>
          </a:prstGeom>
        </p:spPr>
      </p:pic>
      <p:pic>
        <p:nvPicPr>
          <p:cNvPr id="28" name="Graphic 27" descr="Connections">
            <a:extLst>
              <a:ext uri="{FF2B5EF4-FFF2-40B4-BE49-F238E27FC236}">
                <a16:creationId xmlns:a16="http://schemas.microsoft.com/office/drawing/2014/main" id="{8870C03E-8C1F-4174-A4B3-53505EBF9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6566" y="1796631"/>
            <a:ext cx="685800" cy="685800"/>
          </a:xfrm>
          <a:prstGeom prst="rect">
            <a:avLst/>
          </a:prstGeom>
        </p:spPr>
      </p:pic>
      <p:pic>
        <p:nvPicPr>
          <p:cNvPr id="29" name="Graphic 28" descr="Checklist RTL">
            <a:extLst>
              <a:ext uri="{FF2B5EF4-FFF2-40B4-BE49-F238E27FC236}">
                <a16:creationId xmlns:a16="http://schemas.microsoft.com/office/drawing/2014/main" id="{43F59F3E-88EE-47A9-B7E3-676A2AD92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5720" y="1817862"/>
            <a:ext cx="685800" cy="685800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923E3FD1-25B9-40F9-B79C-B02D1EFBA659}"/>
              </a:ext>
            </a:extLst>
          </p:cNvPr>
          <p:cNvSpPr/>
          <p:nvPr/>
        </p:nvSpPr>
        <p:spPr>
          <a:xfrm>
            <a:off x="4174122" y="2576073"/>
            <a:ext cx="353093" cy="198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1" name="Graphic 30" descr="Syncing cloud">
            <a:extLst>
              <a:ext uri="{FF2B5EF4-FFF2-40B4-BE49-F238E27FC236}">
                <a16:creationId xmlns:a16="http://schemas.microsoft.com/office/drawing/2014/main" id="{78A35ECB-7F36-4A6F-ADCA-891DEA7CD1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8727" y="1908656"/>
            <a:ext cx="485384" cy="48538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6221F1E-281B-403E-860D-566D9E840943}"/>
              </a:ext>
            </a:extLst>
          </p:cNvPr>
          <p:cNvSpPr/>
          <p:nvPr/>
        </p:nvSpPr>
        <p:spPr>
          <a:xfrm>
            <a:off x="531809" y="3382888"/>
            <a:ext cx="6417057" cy="648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56D2D0C-C14C-49C1-A4B5-E1FF55C9AC06}"/>
              </a:ext>
            </a:extLst>
          </p:cNvPr>
          <p:cNvSpPr/>
          <p:nvPr/>
        </p:nvSpPr>
        <p:spPr>
          <a:xfrm>
            <a:off x="531808" y="3382888"/>
            <a:ext cx="1149317" cy="648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4" name="Graphic 33" descr="Meeting">
            <a:extLst>
              <a:ext uri="{FF2B5EF4-FFF2-40B4-BE49-F238E27FC236}">
                <a16:creationId xmlns:a16="http://schemas.microsoft.com/office/drawing/2014/main" id="{908FF735-3295-429D-8A08-58C3195A13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883" y="3364433"/>
            <a:ext cx="685800" cy="685800"/>
          </a:xfrm>
          <a:prstGeom prst="rect">
            <a:avLst/>
          </a:prstGeom>
        </p:spPr>
      </p:pic>
      <p:sp>
        <p:nvSpPr>
          <p:cNvPr id="35" name="TextBox 34" descr="Manage the system effectively&#10;">
            <a:extLst>
              <a:ext uri="{FF2B5EF4-FFF2-40B4-BE49-F238E27FC236}">
                <a16:creationId xmlns:a16="http://schemas.microsoft.com/office/drawing/2014/main" id="{2235C250-27A7-4690-86ED-AC3E72600EF1}"/>
              </a:ext>
            </a:extLst>
          </p:cNvPr>
          <p:cNvSpPr txBox="1"/>
          <p:nvPr/>
        </p:nvSpPr>
        <p:spPr>
          <a:xfrm>
            <a:off x="1799164" y="3590638"/>
            <a:ext cx="409426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1350"/>
              </a:lnSpc>
              <a:defRPr/>
            </a:pPr>
            <a:r>
              <a:rPr lang="en-US" sz="1350" b="1" dirty="0">
                <a:solidFill>
                  <a:srgbClr val="FFB81C"/>
                </a:solidFill>
                <a:latin typeface="Arial"/>
              </a:rPr>
              <a:t>Collaborative Culture </a:t>
            </a:r>
            <a:r>
              <a:rPr lang="en-US" sz="900" b="1" dirty="0">
                <a:solidFill>
                  <a:srgbClr val="FFB81C"/>
                </a:solidFill>
                <a:latin typeface="Arial"/>
              </a:rPr>
              <a:t> built on trust</a:t>
            </a:r>
            <a:endParaRPr lang="en-US" sz="1350" b="1" dirty="0">
              <a:solidFill>
                <a:srgbClr val="FFB81C"/>
              </a:solidFill>
              <a:latin typeface="Arial"/>
            </a:endParaRPr>
          </a:p>
        </p:txBody>
      </p:sp>
      <p:grpSp>
        <p:nvGrpSpPr>
          <p:cNvPr id="36" name="Area 1" descr="Empower the person">
            <a:extLst>
              <a:ext uri="{FF2B5EF4-FFF2-40B4-BE49-F238E27FC236}">
                <a16:creationId xmlns:a16="http://schemas.microsoft.com/office/drawing/2014/main" id="{C2D97262-C626-4889-9259-57E83E62613F}"/>
              </a:ext>
            </a:extLst>
          </p:cNvPr>
          <p:cNvGrpSpPr/>
          <p:nvPr/>
        </p:nvGrpSpPr>
        <p:grpSpPr>
          <a:xfrm>
            <a:off x="7257412" y="1717993"/>
            <a:ext cx="1334021" cy="2295692"/>
            <a:chOff x="490066" y="1536606"/>
            <a:chExt cx="1754988" cy="2392836"/>
          </a:xfrm>
        </p:grpSpPr>
        <p:sp>
          <p:nvSpPr>
            <p:cNvPr id="37" name="Round Same Side Corner Rectangle 57">
              <a:extLst>
                <a:ext uri="{FF2B5EF4-FFF2-40B4-BE49-F238E27FC236}">
                  <a16:creationId xmlns:a16="http://schemas.microsoft.com/office/drawing/2014/main" id="{E5CB99D6-B04F-4D46-903D-1E9769504E8B}"/>
                </a:ext>
              </a:extLst>
            </p:cNvPr>
            <p:cNvSpPr/>
            <p:nvPr/>
          </p:nvSpPr>
          <p:spPr>
            <a:xfrm rot="10800000">
              <a:off x="611559" y="2734509"/>
              <a:ext cx="1512000" cy="1194933"/>
            </a:xfrm>
            <a:prstGeom prst="round2Same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Round Same Side Corner Rectangle 2">
              <a:extLst>
                <a:ext uri="{FF2B5EF4-FFF2-40B4-BE49-F238E27FC236}">
                  <a16:creationId xmlns:a16="http://schemas.microsoft.com/office/drawing/2014/main" id="{81A4864B-AF6C-4568-80AD-927A591764A1}"/>
                </a:ext>
              </a:extLst>
            </p:cNvPr>
            <p:cNvSpPr/>
            <p:nvPr/>
          </p:nvSpPr>
          <p:spPr>
            <a:xfrm>
              <a:off x="611560" y="1536606"/>
              <a:ext cx="1512000" cy="1194933"/>
            </a:xfrm>
            <a:prstGeom prst="round2SameRect">
              <a:avLst>
                <a:gd name="adj1" fmla="val 12152"/>
                <a:gd name="adj2" fmla="val 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TextBox 38" descr="Empower the person&#10;">
              <a:extLst>
                <a:ext uri="{FF2B5EF4-FFF2-40B4-BE49-F238E27FC236}">
                  <a16:creationId xmlns:a16="http://schemas.microsoft.com/office/drawing/2014/main" id="{61AF9268-280D-4E07-94E5-29F0B2979865}"/>
                </a:ext>
              </a:extLst>
            </p:cNvPr>
            <p:cNvSpPr txBox="1"/>
            <p:nvPr/>
          </p:nvSpPr>
          <p:spPr>
            <a:xfrm>
              <a:off x="490066" y="2745276"/>
              <a:ext cx="1754988" cy="1034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dirty="0">
                  <a:solidFill>
                    <a:srgbClr val="FFB81C"/>
                  </a:solidFill>
                  <a:latin typeface="Arial"/>
                </a:rPr>
                <a:t>Improving  Health &amp; Care Services </a:t>
              </a:r>
            </a:p>
            <a:p>
              <a:pPr algn="ctr" defTabSz="685800">
                <a:defRPr/>
              </a:pPr>
              <a:r>
                <a:rPr lang="en-US" sz="900" b="1" dirty="0">
                  <a:solidFill>
                    <a:srgbClr val="FFB81C"/>
                  </a:solidFill>
                  <a:latin typeface="Arial"/>
                </a:rPr>
                <a:t>for professionals, patients &amp; public</a:t>
              </a:r>
            </a:p>
          </p:txBody>
        </p:sp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1DD45B8-0C3F-44C8-87D3-FA06E7018917}"/>
              </a:ext>
            </a:extLst>
          </p:cNvPr>
          <p:cNvSpPr/>
          <p:nvPr/>
        </p:nvSpPr>
        <p:spPr>
          <a:xfrm>
            <a:off x="6984263" y="1695205"/>
            <a:ext cx="187262" cy="2355029"/>
          </a:xfrm>
          <a:prstGeom prst="rightBrace">
            <a:avLst>
              <a:gd name="adj1" fmla="val 8333"/>
              <a:gd name="adj2" fmla="val 49477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1" name="Graphic 40" descr="Doctor">
            <a:extLst>
              <a:ext uri="{FF2B5EF4-FFF2-40B4-BE49-F238E27FC236}">
                <a16:creationId xmlns:a16="http://schemas.microsoft.com/office/drawing/2014/main" id="{C3ACFBE7-E74D-427F-9CE2-F4C235FA4A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7975" y="1902156"/>
            <a:ext cx="760097" cy="7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C049-573A-438C-8F0B-45F733A1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pic>
        <p:nvPicPr>
          <p:cNvPr id="6" name="Content Placeholder 5" descr="Help">
            <a:extLst>
              <a:ext uri="{FF2B5EF4-FFF2-40B4-BE49-F238E27FC236}">
                <a16:creationId xmlns:a16="http://schemas.microsoft.com/office/drawing/2014/main" id="{C6872294-B853-4583-AE93-1EABC7ADB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1880" y="1645841"/>
            <a:ext cx="2232248" cy="22322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9238-706E-4207-99DB-5B1046EB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0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2216-308B-4AA9-9BBC-1C579215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9CB01D-1325-4189-8A8A-4082DA828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89443"/>
              </p:ext>
            </p:extLst>
          </p:nvPr>
        </p:nvGraphicFramePr>
        <p:xfrm>
          <a:off x="720725" y="1079500"/>
          <a:ext cx="770255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5FCF9-7B44-4820-B0A6-7AFD999B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09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02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7DC3F0-049F-43E1-B9EA-33ECB78C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space</a:t>
            </a:r>
          </a:p>
        </p:txBody>
      </p:sp>
      <p:pic>
        <p:nvPicPr>
          <p:cNvPr id="7" name="Google Shape;121;p22" descr="Forms response chart. Question title: How easy was it overall to integrate with NHS Digital APIs?. Number of responses: 18 responses.">
            <a:extLst>
              <a:ext uri="{FF2B5EF4-FFF2-40B4-BE49-F238E27FC236}">
                <a16:creationId xmlns:a16="http://schemas.microsoft.com/office/drawing/2014/main" id="{7468BA00-1739-4786-9CC1-1B829F721EF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536" y="1131590"/>
            <a:ext cx="6123280" cy="34369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3;p22">
            <a:extLst>
              <a:ext uri="{FF2B5EF4-FFF2-40B4-BE49-F238E27FC236}">
                <a16:creationId xmlns:a16="http://schemas.microsoft.com/office/drawing/2014/main" id="{09502F49-00F8-47D8-828C-4B574B5E0696}"/>
              </a:ext>
            </a:extLst>
          </p:cNvPr>
          <p:cNvSpPr/>
          <p:nvPr/>
        </p:nvSpPr>
        <p:spPr>
          <a:xfrm>
            <a:off x="6660232" y="356725"/>
            <a:ext cx="2205933" cy="4311000"/>
          </a:xfrm>
          <a:prstGeom prst="wedgeRoundRectCallout">
            <a:avLst>
              <a:gd name="adj1" fmla="val -61932"/>
              <a:gd name="adj2" fmla="val -2196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" name="Google Shape;124;p22">
            <a:extLst>
              <a:ext uri="{FF2B5EF4-FFF2-40B4-BE49-F238E27FC236}">
                <a16:creationId xmlns:a16="http://schemas.microsoft.com/office/drawing/2014/main" id="{EA229BB3-ECBF-4CA5-ADD3-112A268499B2}"/>
              </a:ext>
            </a:extLst>
          </p:cNvPr>
          <p:cNvSpPr txBox="1">
            <a:spLocks/>
          </p:cNvSpPr>
          <p:nvPr/>
        </p:nvSpPr>
        <p:spPr>
          <a:xfrm>
            <a:off x="6660231" y="445025"/>
            <a:ext cx="2205934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600" b="1"/>
              <a:t>“we decided not to proceed with the project”</a:t>
            </a:r>
          </a:p>
          <a:p>
            <a:pPr marL="0" indent="0">
              <a:spcBef>
                <a:spcPts val="1600"/>
              </a:spcBef>
              <a:buFont typeface="Arial" pitchFamily="34" charset="0"/>
              <a:buNone/>
            </a:pPr>
            <a:r>
              <a:rPr lang="en-GB" sz="1600" b="1"/>
              <a:t>“too protracted”</a:t>
            </a:r>
          </a:p>
          <a:p>
            <a:pPr marL="0" indent="0">
              <a:spcBef>
                <a:spcPts val="1600"/>
              </a:spcBef>
              <a:buFont typeface="Arial" pitchFamily="34" charset="0"/>
              <a:buNone/>
            </a:pPr>
            <a:r>
              <a:rPr lang="en-GB" sz="1600" b="1"/>
              <a:t>“i think the biggest pain was getting set up in the first place”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itchFamily="34" charset="0"/>
              <a:buNone/>
            </a:pPr>
            <a:r>
              <a:rPr lang="en-GB" sz="1600" b="1"/>
              <a:t>“we've never assumed integration would be easy ... but we've found it consistently harder than it should be”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6600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B16171-BBB6-4A98-A2F1-0DF6C294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points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3BAE8D-FD70-400E-A117-18CBE182D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917998"/>
              </p:ext>
            </p:extLst>
          </p:nvPr>
        </p:nvGraphicFramePr>
        <p:xfrm>
          <a:off x="720725" y="1079500"/>
          <a:ext cx="770255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56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C72632-7C5B-4BFF-BAD7-9C81B8BC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vision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82218-D88D-4219-BF13-409E60298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/>
              <a:t>Make integration easier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…for </a:t>
            </a:r>
            <a:r>
              <a:rPr lang="en-GB" b="1" dirty="0"/>
              <a:t>external</a:t>
            </a:r>
            <a:r>
              <a:rPr lang="en-GB" dirty="0"/>
              <a:t> and </a:t>
            </a:r>
            <a:r>
              <a:rPr lang="en-GB" b="1" dirty="0"/>
              <a:t>internal</a:t>
            </a:r>
            <a:r>
              <a:rPr lang="en-GB" dirty="0"/>
              <a:t> developers</a:t>
            </a:r>
          </a:p>
          <a:p>
            <a:pPr marL="0" indent="0">
              <a:buNone/>
            </a:pPr>
            <a:r>
              <a:rPr lang="en-GB" dirty="0"/>
              <a:t>…with a </a:t>
            </a:r>
            <a:r>
              <a:rPr lang="en-GB" b="1" dirty="0"/>
              <a:t>one-stop API Platform</a:t>
            </a:r>
          </a:p>
          <a:p>
            <a:pPr marL="0" indent="0">
              <a:buNone/>
            </a:pPr>
            <a:r>
              <a:rPr lang="en-GB" dirty="0"/>
              <a:t>…that is </a:t>
            </a:r>
            <a:r>
              <a:rPr lang="en-GB" b="1" dirty="0"/>
              <a:t>modern</a:t>
            </a:r>
            <a:r>
              <a:rPr lang="en-GB" dirty="0"/>
              <a:t>, </a:t>
            </a:r>
            <a:r>
              <a:rPr lang="en-GB" b="1" dirty="0"/>
              <a:t>industry best-practice </a:t>
            </a:r>
            <a:r>
              <a:rPr lang="en-GB" dirty="0"/>
              <a:t>and </a:t>
            </a:r>
            <a:r>
              <a:rPr lang="en-GB" b="1" dirty="0"/>
              <a:t>value for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1C60-5C06-4444-A3F7-AA7CDAC4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75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EAA9-67A4-4CB2-BF8F-BDA46B8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 and needs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9F996E-46E4-4247-8873-CEF980F30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54642"/>
              </p:ext>
            </p:extLst>
          </p:nvPr>
        </p:nvGraphicFramePr>
        <p:xfrm>
          <a:off x="720725" y="1079500"/>
          <a:ext cx="7702550" cy="37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F4EB-5D04-42B7-81DC-3E3411C0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3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16BF-C280-43A6-81DB-38843A24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D6EBE-4D46-4611-9FF5-B8FEE278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1DF432D-C3F7-45FB-A004-D4B9A8CBC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126184"/>
              </p:ext>
            </p:extLst>
          </p:nvPr>
        </p:nvGraphicFramePr>
        <p:xfrm>
          <a:off x="720725" y="1079500"/>
          <a:ext cx="770255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95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1D89-4F1A-46A2-BC24-47B6D913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7D52-CC78-4635-9F68-479443E8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7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8C3E4D-D8EB-4F42-A754-152020ED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67" y="1032496"/>
            <a:ext cx="5900266" cy="38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116B7A0-156D-4911-A529-9B50BF8F6EDB}"/>
              </a:ext>
            </a:extLst>
          </p:cNvPr>
          <p:cNvSpPr/>
          <p:nvPr/>
        </p:nvSpPr>
        <p:spPr>
          <a:xfrm>
            <a:off x="179512" y="1563638"/>
            <a:ext cx="1224136" cy="1008112"/>
          </a:xfrm>
          <a:prstGeom prst="wedgeRoundRectCallout">
            <a:avLst>
              <a:gd name="adj1" fmla="val 62268"/>
              <a:gd name="adj2" fmla="val -1113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Citizen access is a New Thing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157242F-11DD-4B06-9146-9579CC2EEF54}"/>
              </a:ext>
            </a:extLst>
          </p:cNvPr>
          <p:cNvSpPr/>
          <p:nvPr/>
        </p:nvSpPr>
        <p:spPr>
          <a:xfrm>
            <a:off x="7740352" y="575783"/>
            <a:ext cx="1224136" cy="1008112"/>
          </a:xfrm>
          <a:prstGeom prst="wedgeRoundRectCallout">
            <a:avLst>
              <a:gd name="adj1" fmla="val -156552"/>
              <a:gd name="adj2" fmla="val 763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Search</a:t>
            </a:r>
          </a:p>
          <a:p>
            <a:pPr algn="ctr"/>
            <a:r>
              <a:rPr lang="en-GB" sz="1400" dirty="0"/>
              <a:t>Retrieve</a:t>
            </a:r>
          </a:p>
          <a:p>
            <a:pPr algn="ctr"/>
            <a:r>
              <a:rPr lang="en-GB" sz="1400" dirty="0"/>
              <a:t>Update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E8FEBB9-913E-459D-AEC8-91D8C989BA6A}"/>
              </a:ext>
            </a:extLst>
          </p:cNvPr>
          <p:cNvSpPr/>
          <p:nvPr/>
        </p:nvSpPr>
        <p:spPr>
          <a:xfrm>
            <a:off x="7739932" y="1802667"/>
            <a:ext cx="1224136" cy="1008112"/>
          </a:xfrm>
          <a:prstGeom prst="wedgeRoundRectCallout">
            <a:avLst>
              <a:gd name="adj1" fmla="val -141612"/>
              <a:gd name="adj2" fmla="val -4207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is an interesting challenge</a:t>
            </a:r>
          </a:p>
        </p:txBody>
      </p:sp>
    </p:spTree>
    <p:extLst>
      <p:ext uri="{BB962C8B-B14F-4D97-AF65-F5344CB8AC3E}">
        <p14:creationId xmlns:p14="http://schemas.microsoft.com/office/powerpoint/2010/main" val="77266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7079-1139-423B-BFD1-56C7A156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Hub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47E7E9-2A37-4D62-BBC6-5FB3279FD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94254"/>
              </p:ext>
            </p:extLst>
          </p:nvPr>
        </p:nvGraphicFramePr>
        <p:xfrm>
          <a:off x="720725" y="1079500"/>
          <a:ext cx="7702550" cy="343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7FEFA-5444-4EAC-8DA1-BD3B2E9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5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2CF-35A1-456C-8728-51259CC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 Hub –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DF99-D0D5-4C94-811E-A3BDF4B0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/>
              <a:t>9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95E2D0-6794-4E6F-B226-0C9EC0C4AF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79500"/>
            <a:ext cx="5572539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225B8B3-DA70-46DE-8449-3AD4D2B1C862}"/>
              </a:ext>
            </a:extLst>
          </p:cNvPr>
          <p:cNvSpPr/>
          <p:nvPr/>
        </p:nvSpPr>
        <p:spPr>
          <a:xfrm>
            <a:off x="251520" y="1295524"/>
            <a:ext cx="1224136" cy="1276226"/>
          </a:xfrm>
          <a:prstGeom prst="wedgeRoundRectCallout">
            <a:avLst>
              <a:gd name="adj1" fmla="val 69243"/>
              <a:gd name="adj2" fmla="val -2125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New Developer area on the NHSD website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E5A0CA9-8C47-4E43-BDE9-D30EC1D08441}"/>
              </a:ext>
            </a:extLst>
          </p:cNvPr>
          <p:cNvSpPr/>
          <p:nvPr/>
        </p:nvSpPr>
        <p:spPr>
          <a:xfrm>
            <a:off x="227032" y="2715766"/>
            <a:ext cx="1224136" cy="792088"/>
          </a:xfrm>
          <a:prstGeom prst="wedgeRoundRectCallout">
            <a:avLst>
              <a:gd name="adj1" fmla="val 69243"/>
              <a:gd name="adj2" fmla="val -1186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Learn how it all works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92A0375-9703-4DE1-BD0B-B043A9E09A71}"/>
              </a:ext>
            </a:extLst>
          </p:cNvPr>
          <p:cNvSpPr/>
          <p:nvPr/>
        </p:nvSpPr>
        <p:spPr>
          <a:xfrm>
            <a:off x="251520" y="3724350"/>
            <a:ext cx="1224136" cy="792088"/>
          </a:xfrm>
          <a:prstGeom prst="wedgeRoundRectCallout">
            <a:avLst>
              <a:gd name="adj1" fmla="val 69243"/>
              <a:gd name="adj2" fmla="val -1186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View the list of APIs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80088D2-8587-4090-AA6C-B55B9C787607}"/>
              </a:ext>
            </a:extLst>
          </p:cNvPr>
          <p:cNvSpPr/>
          <p:nvPr/>
        </p:nvSpPr>
        <p:spPr>
          <a:xfrm>
            <a:off x="7596336" y="2825090"/>
            <a:ext cx="1224136" cy="1042804"/>
          </a:xfrm>
          <a:prstGeom prst="wedgeRoundRectCallout">
            <a:avLst>
              <a:gd name="adj1" fmla="val -66255"/>
              <a:gd name="adj2" fmla="val -1991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Learn basic concepts &amp; terminology</a:t>
            </a:r>
          </a:p>
        </p:txBody>
      </p:sp>
    </p:spTree>
    <p:extLst>
      <p:ext uri="{BB962C8B-B14F-4D97-AF65-F5344CB8AC3E}">
        <p14:creationId xmlns:p14="http://schemas.microsoft.com/office/powerpoint/2010/main" val="2462289100"/>
      </p:ext>
    </p:extLst>
  </p:cSld>
  <p:clrMapOvr>
    <a:masterClrMapping/>
  </p:clrMapOvr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DBF8F3F4B864DBE34C0FF54D7728F" ma:contentTypeVersion="11" ma:contentTypeDescription="Create a new document." ma:contentTypeScope="" ma:versionID="85c438de0e912d897330da0da9cf33d7">
  <xsd:schema xmlns:xsd="http://www.w3.org/2001/XMLSchema" xmlns:xs="http://www.w3.org/2001/XMLSchema" xmlns:p="http://schemas.microsoft.com/office/2006/metadata/properties" xmlns:ns3="514b7117-93a8-42f0-bff4-124e2e538f89" xmlns:ns4="0576cbd5-7221-4a99-8e3b-c315274170cf" targetNamespace="http://schemas.microsoft.com/office/2006/metadata/properties" ma:root="true" ma:fieldsID="add7d219629221e9797934362bb4d8ce" ns3:_="" ns4:_="">
    <xsd:import namespace="514b7117-93a8-42f0-bff4-124e2e538f89"/>
    <xsd:import namespace="0576cbd5-7221-4a99-8e3b-c315274170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b7117-93a8-42f0-bff4-124e2e538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6cbd5-7221-4a99-8e3b-c31527417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8FD83E-7D1E-486D-AC3B-C1952533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b7117-93a8-42f0-bff4-124e2e538f89"/>
    <ds:schemaRef ds:uri="0576cbd5-7221-4a99-8e3b-c31527417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EB61CB-B1D5-4A57-B250-376515F0A3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64085-CF56-49A1-B11C-91EF06741F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01_Plain_Grey_Template_v1</Template>
  <TotalTime>35225</TotalTime>
  <Words>653</Words>
  <Application>Microsoft Office PowerPoint</Application>
  <PresentationFormat>On-screen Show (16:9)</PresentationFormat>
  <Paragraphs>201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HSCIC_Powepoint_v2.5_0115</vt:lpstr>
      <vt:lpstr>PowerPoint Presentation</vt:lpstr>
      <vt:lpstr>Problem space</vt:lpstr>
      <vt:lpstr>Pain points</vt:lpstr>
      <vt:lpstr>Product vision</vt:lpstr>
      <vt:lpstr>Users and needs</vt:lpstr>
      <vt:lpstr>Types of software</vt:lpstr>
      <vt:lpstr>The product</vt:lpstr>
      <vt:lpstr>Developer Hub</vt:lpstr>
      <vt:lpstr>Developer Hub – home</vt:lpstr>
      <vt:lpstr>Developer Hub – getting started</vt:lpstr>
      <vt:lpstr>Developer Hub – API catalogue</vt:lpstr>
      <vt:lpstr>Developer Hub – API specs</vt:lpstr>
      <vt:lpstr>Workshop</vt:lpstr>
      <vt:lpstr>PDS API roadmap</vt:lpstr>
      <vt:lpstr>Product roadmap – other APIs</vt:lpstr>
      <vt:lpstr>NHS Digital platform strategy</vt:lpstr>
      <vt:lpstr>Q&amp;A</vt:lpstr>
      <vt:lpstr>Workshop</vt:lpstr>
      <vt:lpstr>PowerPoint Presentation</vt:lpstr>
    </vt:vector>
  </TitlesOfParts>
  <Company>Health &amp; Social Care Information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Pearce</dc:creator>
  <cp:lastModifiedBy>Tony Heap</cp:lastModifiedBy>
  <cp:revision>66</cp:revision>
  <cp:lastPrinted>2014-12-18T12:02:32Z</cp:lastPrinted>
  <dcterms:created xsi:type="dcterms:W3CDTF">2018-11-23T15:24:19Z</dcterms:created>
  <dcterms:modified xsi:type="dcterms:W3CDTF">2020-02-14T12:23:50Z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0x010100F8FDBF8F3F4B864DBE34C0FF54D7728F</vt:lpwstr>
  </property>
</Properties>
</file>